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6858000" cx="12192000"/>
  <p:notesSz cx="6858000" cy="9144000"/>
  <p:embeddedFontLst>
    <p:embeddedFont>
      <p:font typeface="Play"/>
      <p:regular r:id="rId13"/>
      <p:bold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5" roundtripDataSignature="AMtx7mgMZ7HEAOAGxsHhz8M+IhzlS70KK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Play-regular.fntdata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customschemas.google.com/relationships/presentationmetadata" Target="metadata"/><Relationship Id="rId14" Type="http://schemas.openxmlformats.org/officeDocument/2006/relationships/font" Target="fonts/Play-bold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nl-BE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4" name="Google Shape;94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6" name="Google Shape;106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7" name="Google Shape;117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1" name="Google Shape;141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2" name="Google Shape;152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dia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0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en verticale teks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9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e titel en teks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0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en objec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ekop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2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2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30" name="Google Shape;30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houd van twee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3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3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gelijking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4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4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4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4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4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lleen titel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eg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houd met bijschrift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7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7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fbeelding met bijschrift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8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8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8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b="0" i="0" sz="44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7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8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Relationship Id="rId4" Type="http://schemas.openxmlformats.org/officeDocument/2006/relationships/image" Target="../media/image9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Relationship Id="rId4" Type="http://schemas.openxmlformats.org/officeDocument/2006/relationships/image" Target="../media/image10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rgbClr val="F8F7F2"/>
          </a:solidFill>
          <a:ln cap="flat" cmpd="sng" w="19050">
            <a:solidFill>
              <a:srgbClr val="E6037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"/>
          <p:cNvSpPr txBox="1"/>
          <p:nvPr>
            <p:ph type="ctrTitle"/>
          </p:nvPr>
        </p:nvSpPr>
        <p:spPr>
          <a:xfrm>
            <a:off x="1524000" y="2818486"/>
            <a:ext cx="9144000" cy="808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8AD3E"/>
              </a:buClr>
              <a:buSzPts val="6000"/>
              <a:buFont typeface="Play"/>
              <a:buNone/>
            </a:pPr>
            <a:r>
              <a:rPr b="1" lang="nl-BE" sz="4500">
                <a:solidFill>
                  <a:srgbClr val="A8AD3E"/>
                </a:solidFill>
                <a:latin typeface="Arial"/>
                <a:ea typeface="Arial"/>
                <a:cs typeface="Arial"/>
                <a:sym typeface="Arial"/>
              </a:rPr>
              <a:t>Manual B2B</a:t>
            </a:r>
            <a:endParaRPr sz="45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"/>
          <p:cNvSpPr txBox="1"/>
          <p:nvPr>
            <p:ph idx="1" type="subTitle"/>
          </p:nvPr>
        </p:nvSpPr>
        <p:spPr>
          <a:xfrm>
            <a:off x="1524000" y="3539407"/>
            <a:ext cx="9144000" cy="5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1494"/>
              </a:buClr>
              <a:buSzPts val="2400"/>
              <a:buNone/>
            </a:pPr>
            <a:r>
              <a:rPr b="1" lang="nl-BE" sz="3000">
                <a:solidFill>
                  <a:srgbClr val="ED1494"/>
                </a:solidFill>
              </a:rPr>
              <a:t>Ajouter un membre ou un administrateur</a:t>
            </a:r>
            <a:endParaRPr b="1" sz="3000">
              <a:solidFill>
                <a:srgbClr val="ED1494"/>
              </a:solidFill>
            </a:endParaRPr>
          </a:p>
        </p:txBody>
      </p:sp>
      <p:pic>
        <p:nvPicPr>
          <p:cNvPr id="91" name="Google Shape;91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10348" y="5143901"/>
            <a:ext cx="3611250" cy="1562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rgbClr val="F8F7F2"/>
          </a:solidFill>
          <a:ln cap="flat" cmpd="sng" w="19050">
            <a:solidFill>
              <a:srgbClr val="E6037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2"/>
          <p:cNvSpPr/>
          <p:nvPr/>
        </p:nvSpPr>
        <p:spPr>
          <a:xfrm>
            <a:off x="118872" y="109728"/>
            <a:ext cx="11951208" cy="1042035"/>
          </a:xfrm>
          <a:prstGeom prst="rect">
            <a:avLst/>
          </a:prstGeom>
          <a:solidFill>
            <a:srgbClr val="493D3C"/>
          </a:solidFill>
          <a:ln cap="flat" cmpd="sng" w="19050">
            <a:solidFill>
              <a:srgbClr val="473C3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9" name="Google Shape;9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98789" y="6329114"/>
            <a:ext cx="3391373" cy="419158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2"/>
          <p:cNvSpPr txBox="1"/>
          <p:nvPr/>
        </p:nvSpPr>
        <p:spPr>
          <a:xfrm>
            <a:off x="2442971" y="307591"/>
            <a:ext cx="73062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nl-BE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Étape 1: </a:t>
            </a:r>
            <a:r>
              <a:rPr b="0" i="0" lang="nl-BE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Rendez-vous sur </a:t>
            </a:r>
            <a:r>
              <a:rPr b="0" i="0" lang="nl-BE" sz="1800" u="none" cap="none" strike="noStrike">
                <a:solidFill>
                  <a:srgbClr val="ED1494"/>
                </a:solidFill>
                <a:latin typeface="Arial"/>
                <a:ea typeface="Arial"/>
                <a:cs typeface="Arial"/>
                <a:sym typeface="Arial"/>
              </a:rPr>
              <a:t>https://www.brunofoodcorner.be/nl </a:t>
            </a:r>
            <a:r>
              <a:rPr b="0" i="0" lang="nl-BE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et connectez-vous avec votre adresse e-mail et votre mot de passe.</a:t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1" name="Google Shape;101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098628" y="1325332"/>
            <a:ext cx="7991693" cy="4764930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2"/>
          <p:cNvSpPr/>
          <p:nvPr/>
        </p:nvSpPr>
        <p:spPr>
          <a:xfrm>
            <a:off x="3580620" y="3064529"/>
            <a:ext cx="2424891" cy="1779569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2"/>
          <p:cNvSpPr/>
          <p:nvPr/>
        </p:nvSpPr>
        <p:spPr>
          <a:xfrm>
            <a:off x="9330205" y="1672644"/>
            <a:ext cx="680253" cy="286446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rgbClr val="F8F7F2"/>
          </a:solidFill>
          <a:ln cap="flat" cmpd="sng" w="19050">
            <a:solidFill>
              <a:srgbClr val="E6037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3"/>
          <p:cNvSpPr/>
          <p:nvPr/>
        </p:nvSpPr>
        <p:spPr>
          <a:xfrm>
            <a:off x="118872" y="109728"/>
            <a:ext cx="11951208" cy="1042035"/>
          </a:xfrm>
          <a:prstGeom prst="rect">
            <a:avLst/>
          </a:prstGeom>
          <a:solidFill>
            <a:srgbClr val="493D3C"/>
          </a:solidFill>
          <a:ln cap="flat" cmpd="sng" w="19050">
            <a:solidFill>
              <a:srgbClr val="473C3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1" name="Google Shape;111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98789" y="6329114"/>
            <a:ext cx="3391373" cy="4191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946912" y="1656536"/>
            <a:ext cx="8295125" cy="4173444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3"/>
          <p:cNvSpPr/>
          <p:nvPr/>
        </p:nvSpPr>
        <p:spPr>
          <a:xfrm>
            <a:off x="8620992" y="1882956"/>
            <a:ext cx="806472" cy="286446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3"/>
          <p:cNvSpPr txBox="1"/>
          <p:nvPr/>
        </p:nvSpPr>
        <p:spPr>
          <a:xfrm>
            <a:off x="3229356" y="446092"/>
            <a:ext cx="57333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nl-BE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Étape 2:</a:t>
            </a:r>
            <a:r>
              <a:rPr b="0" i="0" lang="nl-BE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nl-BE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Aller à (</a:t>
            </a:r>
            <a:r>
              <a:rPr b="1" i="0" lang="nl-BE" sz="1800" u="none" cap="none" strike="noStrike">
                <a:solidFill>
                  <a:srgbClr val="ED1494"/>
                </a:solidFill>
                <a:latin typeface="Arial"/>
                <a:ea typeface="Arial"/>
                <a:cs typeface="Arial"/>
                <a:sym typeface="Arial"/>
              </a:rPr>
              <a:t>Mijn account</a:t>
            </a:r>
            <a:r>
              <a:rPr b="0" i="0" lang="nl-BE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4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rgbClr val="F8F7F2"/>
          </a:solidFill>
          <a:ln cap="flat" cmpd="sng" w="19050">
            <a:solidFill>
              <a:srgbClr val="E6037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4"/>
          <p:cNvSpPr/>
          <p:nvPr/>
        </p:nvSpPr>
        <p:spPr>
          <a:xfrm>
            <a:off x="118872" y="109728"/>
            <a:ext cx="11951208" cy="1042035"/>
          </a:xfrm>
          <a:prstGeom prst="rect">
            <a:avLst/>
          </a:prstGeom>
          <a:solidFill>
            <a:srgbClr val="493D3C"/>
          </a:solidFill>
          <a:ln cap="flat" cmpd="sng" w="19050">
            <a:solidFill>
              <a:srgbClr val="473C3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2" name="Google Shape;122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98789" y="6329114"/>
            <a:ext cx="3391373" cy="419158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4"/>
          <p:cNvSpPr txBox="1"/>
          <p:nvPr/>
        </p:nvSpPr>
        <p:spPr>
          <a:xfrm>
            <a:off x="2008632" y="446092"/>
            <a:ext cx="81747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nl-BE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Étape 3: </a:t>
            </a:r>
            <a:r>
              <a:rPr b="0" i="0" lang="nl-BE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Cliquez sur l'onglet (</a:t>
            </a:r>
            <a:r>
              <a:rPr b="1" i="0" lang="nl-BE" sz="1800" u="none" cap="none" strike="noStrike">
                <a:solidFill>
                  <a:srgbClr val="ED1494"/>
                </a:solidFill>
                <a:latin typeface="Arial"/>
                <a:ea typeface="Arial"/>
                <a:cs typeface="Arial"/>
                <a:sym typeface="Arial"/>
              </a:rPr>
              <a:t>Groepen</a:t>
            </a:r>
            <a:r>
              <a:rPr b="0" i="0" lang="nl-BE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/>
          </a:p>
        </p:txBody>
      </p:sp>
      <p:pic>
        <p:nvPicPr>
          <p:cNvPr id="124" name="Google Shape;124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415278" y="1901557"/>
            <a:ext cx="9361444" cy="3816645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4"/>
          <p:cNvSpPr/>
          <p:nvPr/>
        </p:nvSpPr>
        <p:spPr>
          <a:xfrm>
            <a:off x="5971032" y="3300984"/>
            <a:ext cx="566928" cy="329184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4"/>
          <p:cNvSpPr/>
          <p:nvPr/>
        </p:nvSpPr>
        <p:spPr>
          <a:xfrm>
            <a:off x="3054096" y="3054096"/>
            <a:ext cx="1618488" cy="128016"/>
          </a:xfrm>
          <a:prstGeom prst="rect">
            <a:avLst/>
          </a:prstGeom>
          <a:solidFill>
            <a:srgbClr val="473C3B"/>
          </a:solidFill>
          <a:ln cap="flat" cmpd="sng" w="19050">
            <a:solidFill>
              <a:srgbClr val="473C3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rgbClr val="F8F7F2"/>
          </a:solidFill>
          <a:ln cap="flat" cmpd="sng" w="19050">
            <a:solidFill>
              <a:srgbClr val="E6037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5"/>
          <p:cNvSpPr/>
          <p:nvPr/>
        </p:nvSpPr>
        <p:spPr>
          <a:xfrm>
            <a:off x="118872" y="109728"/>
            <a:ext cx="11951208" cy="1042035"/>
          </a:xfrm>
          <a:prstGeom prst="rect">
            <a:avLst/>
          </a:prstGeom>
          <a:solidFill>
            <a:srgbClr val="493D3C"/>
          </a:solidFill>
          <a:ln cap="flat" cmpd="sng" w="19050">
            <a:solidFill>
              <a:srgbClr val="473C3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4" name="Google Shape;134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98789" y="6329114"/>
            <a:ext cx="3391373" cy="419158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5"/>
          <p:cNvSpPr txBox="1"/>
          <p:nvPr/>
        </p:nvSpPr>
        <p:spPr>
          <a:xfrm>
            <a:off x="1410875" y="446100"/>
            <a:ext cx="93672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nl-BE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Étape 4:</a:t>
            </a:r>
            <a:r>
              <a:rPr b="0" i="0" lang="nl-BE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nl-BE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Sélectionnez le groupe souhaité et cliquez sur le crayon avec (</a:t>
            </a:r>
            <a:r>
              <a:rPr b="1" i="0" lang="nl-BE" sz="1800" u="none" cap="none" strike="noStrike">
                <a:solidFill>
                  <a:srgbClr val="ED1494"/>
                </a:solidFill>
                <a:latin typeface="Arial"/>
                <a:ea typeface="Arial"/>
                <a:cs typeface="Arial"/>
                <a:sym typeface="Arial"/>
              </a:rPr>
              <a:t>Aanpassen</a:t>
            </a:r>
            <a:r>
              <a:rPr b="0" i="0" lang="nl-BE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6" name="Google Shape;136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311651" y="1509100"/>
            <a:ext cx="9568698" cy="4483662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5"/>
          <p:cNvSpPr/>
          <p:nvPr/>
        </p:nvSpPr>
        <p:spPr>
          <a:xfrm>
            <a:off x="8055864" y="4754880"/>
            <a:ext cx="877824" cy="228600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5"/>
          <p:cNvSpPr/>
          <p:nvPr/>
        </p:nvSpPr>
        <p:spPr>
          <a:xfrm>
            <a:off x="3054096" y="2734056"/>
            <a:ext cx="1618488" cy="128016"/>
          </a:xfrm>
          <a:prstGeom prst="rect">
            <a:avLst/>
          </a:prstGeom>
          <a:solidFill>
            <a:srgbClr val="473C3B"/>
          </a:solidFill>
          <a:ln cap="flat" cmpd="sng" w="19050">
            <a:solidFill>
              <a:srgbClr val="473C3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6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rgbClr val="F8F7F2"/>
          </a:solidFill>
          <a:ln cap="flat" cmpd="sng" w="19050">
            <a:solidFill>
              <a:srgbClr val="E6037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6"/>
          <p:cNvSpPr/>
          <p:nvPr/>
        </p:nvSpPr>
        <p:spPr>
          <a:xfrm>
            <a:off x="118872" y="109728"/>
            <a:ext cx="11951208" cy="1042035"/>
          </a:xfrm>
          <a:prstGeom prst="rect">
            <a:avLst/>
          </a:prstGeom>
          <a:solidFill>
            <a:srgbClr val="493D3C"/>
          </a:solidFill>
          <a:ln cap="flat" cmpd="sng" w="19050">
            <a:solidFill>
              <a:srgbClr val="473C3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6" name="Google Shape;146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98789" y="6329114"/>
            <a:ext cx="3391373" cy="419158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p6"/>
          <p:cNvSpPr txBox="1"/>
          <p:nvPr/>
        </p:nvSpPr>
        <p:spPr>
          <a:xfrm>
            <a:off x="312419" y="169093"/>
            <a:ext cx="115671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nl-BE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Étape 6:</a:t>
            </a:r>
            <a:r>
              <a:rPr b="0" i="0" lang="nl-BE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nl-BE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Entrez l'adresse e-mail que vous souhaitez ajouter et cliquez sur(</a:t>
            </a:r>
            <a:r>
              <a:rPr b="1" i="0" lang="nl-BE" sz="1800" u="none" cap="none" strike="noStrike">
                <a:solidFill>
                  <a:srgbClr val="ED1494"/>
                </a:solidFill>
                <a:latin typeface="Arial"/>
                <a:ea typeface="Arial"/>
                <a:cs typeface="Arial"/>
                <a:sym typeface="Arial"/>
              </a:rPr>
              <a:t>Uitnodigen</a:t>
            </a:r>
            <a:r>
              <a:rPr b="0" i="0" lang="nl-BE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nl-BE" sz="1800" u="none" cap="none" strike="noStrike">
                <a:solidFill>
                  <a:srgbClr val="ED1494"/>
                </a:solidFill>
                <a:latin typeface="Arial"/>
                <a:ea typeface="Arial"/>
                <a:cs typeface="Arial"/>
                <a:sym typeface="Arial"/>
              </a:rPr>
              <a:t>ATTENTION</a:t>
            </a:r>
            <a:r>
              <a:rPr b="0" i="0" lang="nl-BE" sz="1800" u="none" cap="none" strike="noStrike">
                <a:solidFill>
                  <a:srgbClr val="ED1494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b="1" i="0" lang="nl-BE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nl-BE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L'adresse e-mail que vous invitez doit déjà disposer d'un compte pour pouvoir être invitée. Si ce n'est pas encore le cas, vous devrez d'abord créer un compte, puis vous pourrez l'inviter</a:t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8" name="Google Shape;148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398258" y="3024131"/>
            <a:ext cx="7392432" cy="809738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6"/>
          <p:cNvSpPr/>
          <p:nvPr/>
        </p:nvSpPr>
        <p:spPr>
          <a:xfrm>
            <a:off x="8421624" y="3319272"/>
            <a:ext cx="1207008" cy="438912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7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rgbClr val="F8F7F2"/>
          </a:solidFill>
          <a:ln cap="flat" cmpd="sng" w="19050">
            <a:solidFill>
              <a:srgbClr val="E6037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7"/>
          <p:cNvSpPr/>
          <p:nvPr/>
        </p:nvSpPr>
        <p:spPr>
          <a:xfrm>
            <a:off x="118872" y="109728"/>
            <a:ext cx="11951208" cy="1042035"/>
          </a:xfrm>
          <a:prstGeom prst="rect">
            <a:avLst/>
          </a:prstGeom>
          <a:solidFill>
            <a:srgbClr val="493D3C"/>
          </a:solidFill>
          <a:ln cap="flat" cmpd="sng" w="19050">
            <a:solidFill>
              <a:srgbClr val="473C3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7" name="Google Shape;157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98789" y="6329114"/>
            <a:ext cx="3391373" cy="419158"/>
          </a:xfrm>
          <a:prstGeom prst="rect">
            <a:avLst/>
          </a:prstGeom>
          <a:noFill/>
          <a:ln>
            <a:noFill/>
          </a:ln>
        </p:spPr>
      </p:pic>
      <p:sp>
        <p:nvSpPr>
          <p:cNvPr id="158" name="Google Shape;158;p7"/>
          <p:cNvSpPr txBox="1"/>
          <p:nvPr/>
        </p:nvSpPr>
        <p:spPr>
          <a:xfrm>
            <a:off x="312419" y="307591"/>
            <a:ext cx="115671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nl-BE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Créer un administrateur personnel : </a:t>
            </a:r>
            <a:r>
              <a:rPr b="0" i="0" lang="nl-BE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 vous souhaitez nommer une personne administrateur du groupe, il vous suffit de cliquer sur le signe plus à côté du bonhomme</a:t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9" name="Google Shape;159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441126" y="2952683"/>
            <a:ext cx="7306695" cy="952633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Google Shape;160;p7"/>
          <p:cNvSpPr/>
          <p:nvPr/>
        </p:nvSpPr>
        <p:spPr>
          <a:xfrm>
            <a:off x="8769096" y="3428999"/>
            <a:ext cx="411480" cy="476317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7"/>
          <p:cNvSpPr/>
          <p:nvPr/>
        </p:nvSpPr>
        <p:spPr>
          <a:xfrm>
            <a:off x="2596896" y="3493008"/>
            <a:ext cx="1115568" cy="338328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8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rgbClr val="F8F7F2"/>
          </a:solidFill>
          <a:ln cap="flat" cmpd="sng" w="19050">
            <a:solidFill>
              <a:srgbClr val="E6037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7" name="Google Shape;167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24546" y="1884005"/>
            <a:ext cx="7142907" cy="30899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Kantoorthema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Kantoorthema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2025-07-25T14:08:38Z</dcterms:created>
  <dc:creator>Yentl Claesen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0x0101007A09F5EC0B26F843BE9499E464B761D2</vt:lpwstr>
  </property>
</Properties>
</file>