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custom-properties+xml" PartName="/docProps/custom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custom-properties" Target="docProps/custom.xml"/><Relationship Id="rId2" Type="http://schemas.openxmlformats.org/package/2006/relationships/metadata/core-properties" Target="docProps/core.xml"/><Relationship Id="rId3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</p:sldIdLst>
  <p:sldSz cy="6858000" cx="12192000"/>
  <p:notesSz cx="6858000" cy="9144000"/>
  <p:embeddedFontLst>
    <p:embeddedFont>
      <p:font typeface="Play"/>
      <p:regular r:id="rId20"/>
      <p:bold r:id="rId21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GoogleSlidesCustomDataVersion2">
      <go:slidesCustomData xmlns:go="http://customooxmlschemas.google.com/" r:id="rId22" roundtripDataSignature="AMtx7mhiQN+CmyTqxVtsI7AijdpUL+8wm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Play-regular.fntdata"/><Relationship Id="rId11" Type="http://schemas.openxmlformats.org/officeDocument/2006/relationships/slide" Target="slides/slide7.xml"/><Relationship Id="rId22" Type="http://customschemas.google.com/relationships/presentationmetadata" Target="metadata"/><Relationship Id="rId10" Type="http://schemas.openxmlformats.org/officeDocument/2006/relationships/slide" Target="slides/slide6.xml"/><Relationship Id="rId21" Type="http://schemas.openxmlformats.org/officeDocument/2006/relationships/font" Target="fonts/Play-bold.fntdata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7" Type="http://schemas.openxmlformats.org/officeDocument/2006/relationships/slide" Target="slides/slide13.xml"/><Relationship Id="rId16" Type="http://schemas.openxmlformats.org/officeDocument/2006/relationships/slide" Target="slides/slide12.xml"/><Relationship Id="rId5" Type="http://schemas.openxmlformats.org/officeDocument/2006/relationships/slide" Target="slides/slide1.xml"/><Relationship Id="rId19" Type="http://schemas.openxmlformats.org/officeDocument/2006/relationships/slide" Target="slides/slide15.xml"/><Relationship Id="rId6" Type="http://schemas.openxmlformats.org/officeDocument/2006/relationships/slide" Target="slides/slide2.xml"/><Relationship Id="rId18" Type="http://schemas.openxmlformats.org/officeDocument/2006/relationships/slide" Target="slides/slide14.xml"/><Relationship Id="rId7" Type="http://schemas.openxmlformats.org/officeDocument/2006/relationships/slide" Target="slides/slide3.xml"/><Relationship Id="rId8" Type="http://schemas.openxmlformats.org/officeDocument/2006/relationships/slide" Target="slides/slide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nl-BE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g38c102c3e4c_0_166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6" name="Google Shape;86;g38c102c3e4c_0_16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p1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93" name="Google Shape;193;p10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4" name="Google Shape;194;p10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BE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4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p1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06" name="Google Shape;206;p1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7" name="Google Shape;207;p11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BE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9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p1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21" name="Google Shape;221;p1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2" name="Google Shape;222;p12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BE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9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Google Shape;230;p1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31" name="Google Shape;231;p1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2" name="Google Shape;232;p13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BE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9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p1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41" name="Google Shape;241;p15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2" name="Google Shape;242;p15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BE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9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Google Shape;250;p16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1" name="Google Shape;251;p1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g38c102c3e4c_0_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94" name="Google Shape;94;g38c102c3e4c_0_0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5" name="Google Shape;95;g38c102c3e4c_0_0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BE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g38c102c3e4c_0_1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09" name="Google Shape;109;g38c102c3e4c_0_14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0" name="Google Shape;110;g38c102c3e4c_0_14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BE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g38c102c3e4c_0_2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21" name="Google Shape;121;g38c102c3e4c_0_25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2" name="Google Shape;122;g38c102c3e4c_0_25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BE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g38c102c3e4c_0_3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32" name="Google Shape;132;g38c102c3e4c_0_35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3" name="Google Shape;133;g38c102c3e4c_0_35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BE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g38c102c3e4c_0_4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44" name="Google Shape;144;g38c102c3e4c_0_46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5" name="Google Shape;145;g38c102c3e4c_0_46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BE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4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g38c102c3e4c_0_5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56" name="Google Shape;156;g38c102c3e4c_0_57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7" name="Google Shape;157;g38c102c3e4c_0_57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BE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6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g38c102c3e4c_0_6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68" name="Google Shape;168;g38c102c3e4c_0_68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9" name="Google Shape;169;g38c102c3e4c_0_68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BE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0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g38c102c3e4c_0_8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82" name="Google Shape;182;g38c102c3e4c_0_81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3" name="Google Shape;183;g38c102c3e4c_0_81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BE"/>
              <a:t>‹#›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eldia" type="title">
  <p:cSld name="TITLE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18"/>
          <p:cNvSpPr txBox="1"/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Play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" name="Google Shape;17;p18"/>
          <p:cNvSpPr txBox="1"/>
          <p:nvPr>
            <p:ph idx="1" type="subTitle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  <p:sp>
        <p:nvSpPr>
          <p:cNvPr id="18" name="Google Shape;18;p18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18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" name="Google Shape;20;p18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B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el en verticale tekst" type="vertTx">
  <p:cSld name="VERTICAL_TEXT"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27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4" name="Google Shape;74;p27"/>
          <p:cNvSpPr txBox="1"/>
          <p:nvPr>
            <p:ph idx="1" type="body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5" name="Google Shape;75;p27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27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7" name="Google Shape;77;p27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B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e titel en tekst" type="vertTitleAndTx">
  <p:cSld name="VERTICAL_TITLE_AND_VERTICAL_TEXT"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28"/>
          <p:cNvSpPr txBox="1"/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0" name="Google Shape;80;p28"/>
          <p:cNvSpPr txBox="1"/>
          <p:nvPr>
            <p:ph idx="1" type="body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1" name="Google Shape;81;p28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2" name="Google Shape;82;p28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3" name="Google Shape;83;p28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B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el en object" type="obj">
  <p:cSld name="OBJECT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19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" name="Google Shape;23;p19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4" name="Google Shape;24;p19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19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" name="Google Shape;26;p19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B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ekop" type="secHead">
  <p:cSld name="SECTION_HEADER"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20"/>
          <p:cNvSpPr txBox="1"/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Play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" name="Google Shape;29;p20"/>
          <p:cNvSpPr txBox="1"/>
          <p:nvPr>
            <p:ph idx="1" type="body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757575"/>
              </a:buClr>
              <a:buSzPts val="2400"/>
              <a:buNone/>
              <a:defRPr sz="2400">
                <a:solidFill>
                  <a:srgbClr val="757575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57575"/>
              </a:buClr>
              <a:buSzPts val="2000"/>
              <a:buNone/>
              <a:defRPr sz="2000">
                <a:solidFill>
                  <a:srgbClr val="757575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57575"/>
              </a:buClr>
              <a:buSzPts val="1800"/>
              <a:buNone/>
              <a:defRPr sz="1800">
                <a:solidFill>
                  <a:srgbClr val="757575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57575"/>
              </a:buClr>
              <a:buSzPts val="1600"/>
              <a:buNone/>
              <a:defRPr sz="1600">
                <a:solidFill>
                  <a:srgbClr val="757575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57575"/>
              </a:buClr>
              <a:buSzPts val="1600"/>
              <a:buNone/>
              <a:defRPr sz="1600">
                <a:solidFill>
                  <a:srgbClr val="757575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57575"/>
              </a:buClr>
              <a:buSzPts val="1600"/>
              <a:buNone/>
              <a:defRPr sz="1600">
                <a:solidFill>
                  <a:srgbClr val="757575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57575"/>
              </a:buClr>
              <a:buSzPts val="1600"/>
              <a:buNone/>
              <a:defRPr sz="1600">
                <a:solidFill>
                  <a:srgbClr val="757575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57575"/>
              </a:buClr>
              <a:buSzPts val="1600"/>
              <a:buNone/>
              <a:defRPr sz="1600">
                <a:solidFill>
                  <a:srgbClr val="757575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57575"/>
              </a:buClr>
              <a:buSzPts val="1600"/>
              <a:buNone/>
              <a:defRPr sz="1600">
                <a:solidFill>
                  <a:srgbClr val="757575"/>
                </a:solidFill>
              </a:defRPr>
            </a:lvl9pPr>
          </a:lstStyle>
          <a:p/>
        </p:txBody>
      </p:sp>
      <p:sp>
        <p:nvSpPr>
          <p:cNvPr id="30" name="Google Shape;30;p20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20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" name="Google Shape;32;p20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B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nhoud van twee" type="twoObj">
  <p:cSld name="TWO_OBJECTS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21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21"/>
          <p:cNvSpPr txBox="1"/>
          <p:nvPr>
            <p:ph idx="1" type="body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6" name="Google Shape;36;p21"/>
          <p:cNvSpPr txBox="1"/>
          <p:nvPr>
            <p:ph idx="2" type="body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7" name="Google Shape;37;p21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21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" name="Google Shape;39;p21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B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gelijking" type="twoTxTwoObj">
  <p:cSld name="TWO_OBJECTS_WITH_TEXT"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22"/>
          <p:cNvSpPr txBox="1"/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2" name="Google Shape;42;p22"/>
          <p:cNvSpPr txBox="1"/>
          <p:nvPr>
            <p:ph idx="1" type="body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3" name="Google Shape;43;p22"/>
          <p:cNvSpPr txBox="1"/>
          <p:nvPr>
            <p:ph idx="2" type="body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4" name="Google Shape;44;p22"/>
          <p:cNvSpPr txBox="1"/>
          <p:nvPr>
            <p:ph idx="3" type="body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5" name="Google Shape;45;p22"/>
          <p:cNvSpPr txBox="1"/>
          <p:nvPr>
            <p:ph idx="4" type="body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6" name="Google Shape;46;p22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22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22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B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lleen titel" type="titleOnly">
  <p:cSld name="TITLE_ONLY"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23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1" name="Google Shape;51;p23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23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23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B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Leeg" type="blank">
  <p:cSld name="BLANK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24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24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7" name="Google Shape;57;p24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B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nhoud met bijschrift" type="objTx">
  <p:cSld name="OBJECT_WITH_CAPTION_TEXT"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25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lay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25"/>
          <p:cNvSpPr txBox="1"/>
          <p:nvPr>
            <p:ph idx="1" type="body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indent="-3810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indent="-355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indent="-355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61" name="Google Shape;61;p25"/>
          <p:cNvSpPr txBox="1"/>
          <p:nvPr>
            <p:ph idx="2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62" name="Google Shape;62;p25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25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4" name="Google Shape;64;p25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B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fbeelding met bijschrift" type="picTx">
  <p:cSld name="PICTURE_WITH_CAPTION_TEXT"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26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lay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26"/>
          <p:cNvSpPr/>
          <p:nvPr>
            <p:ph idx="2" type="pic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8" name="Google Shape;68;p26"/>
          <p:cNvSpPr txBox="1"/>
          <p:nvPr>
            <p:ph idx="1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69" name="Google Shape;69;p26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26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1" name="Google Shape;71;p26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BE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7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Play"/>
              <a:buNone/>
              <a:defRPr b="0" i="0" sz="4400" u="none" cap="none" strike="noStrike">
                <a:solidFill>
                  <a:schemeClr val="dk1"/>
                </a:solidFill>
                <a:latin typeface="Play"/>
                <a:ea typeface="Play"/>
                <a:cs typeface="Play"/>
                <a:sym typeface="Play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1" name="Google Shape;11;p17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2" name="Google Shape;12;p17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3" name="Google Shape;13;p17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4" name="Google Shape;14;p17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BE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9.png"/><Relationship Id="rId4" Type="http://schemas.openxmlformats.org/officeDocument/2006/relationships/image" Target="../media/image6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5.png"/><Relationship Id="rId4" Type="http://schemas.openxmlformats.org/officeDocument/2006/relationships/image" Target="../media/image19.png"/><Relationship Id="rId5" Type="http://schemas.openxmlformats.org/officeDocument/2006/relationships/image" Target="../media/image6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6.png"/><Relationship Id="rId4" Type="http://schemas.openxmlformats.org/officeDocument/2006/relationships/image" Target="../media/image13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6.png"/><Relationship Id="rId4" Type="http://schemas.openxmlformats.org/officeDocument/2006/relationships/image" Target="../media/image11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6.png"/><Relationship Id="rId4" Type="http://schemas.openxmlformats.org/officeDocument/2006/relationships/image" Target="../media/image15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hyperlink" Target="https://www.brunofoodcorner.be/nl" TargetMode="External"/><Relationship Id="rId4" Type="http://schemas.openxmlformats.org/officeDocument/2006/relationships/image" Target="../media/image2.png"/><Relationship Id="rId5" Type="http://schemas.openxmlformats.org/officeDocument/2006/relationships/image" Target="../media/image6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3.png"/><Relationship Id="rId4" Type="http://schemas.openxmlformats.org/officeDocument/2006/relationships/image" Target="../media/image6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4.png"/><Relationship Id="rId4" Type="http://schemas.openxmlformats.org/officeDocument/2006/relationships/image" Target="../media/image6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6.png"/><Relationship Id="rId4" Type="http://schemas.openxmlformats.org/officeDocument/2006/relationships/image" Target="../media/image17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4.png"/><Relationship Id="rId4" Type="http://schemas.openxmlformats.org/officeDocument/2006/relationships/image" Target="../media/image6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8.png"/><Relationship Id="rId4" Type="http://schemas.openxmlformats.org/officeDocument/2006/relationships/image" Target="../media/image6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8.png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g38c102c3e4c_0_166"/>
          <p:cNvSpPr/>
          <p:nvPr/>
        </p:nvSpPr>
        <p:spPr>
          <a:xfrm>
            <a:off x="1" y="0"/>
            <a:ext cx="12192000" cy="6858000"/>
          </a:xfrm>
          <a:prstGeom prst="rect">
            <a:avLst/>
          </a:prstGeom>
          <a:solidFill>
            <a:srgbClr val="F8F7F2"/>
          </a:solidFill>
          <a:ln cap="flat" cmpd="sng" w="19050">
            <a:solidFill>
              <a:srgbClr val="E6037E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9" name="Google Shape;89;g38c102c3e4c_0_166"/>
          <p:cNvSpPr txBox="1"/>
          <p:nvPr>
            <p:ph type="ctrTitle"/>
          </p:nvPr>
        </p:nvSpPr>
        <p:spPr>
          <a:xfrm>
            <a:off x="1213050" y="2866938"/>
            <a:ext cx="9765900" cy="7014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 fontScale="90000"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A8AD3E"/>
              </a:buClr>
              <a:buSzPct val="133333"/>
              <a:buFont typeface="Play"/>
              <a:buNone/>
            </a:pPr>
            <a:r>
              <a:rPr b="1" lang="nl-BE" sz="4500">
                <a:solidFill>
                  <a:srgbClr val="A8AD3E"/>
                </a:solidFill>
                <a:latin typeface="Arial"/>
                <a:ea typeface="Arial"/>
                <a:cs typeface="Arial"/>
                <a:sym typeface="Arial"/>
              </a:rPr>
              <a:t>Bruno Foodcorner for Business</a:t>
            </a:r>
            <a:endParaRPr b="1" sz="4500">
              <a:solidFill>
                <a:srgbClr val="A8AD3E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0" name="Google Shape;90;g38c102c3e4c_0_166"/>
          <p:cNvSpPr txBox="1"/>
          <p:nvPr>
            <p:ph idx="1" type="subTitle"/>
          </p:nvPr>
        </p:nvSpPr>
        <p:spPr>
          <a:xfrm>
            <a:off x="1889250" y="3490950"/>
            <a:ext cx="8413500" cy="500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D1494"/>
              </a:buClr>
              <a:buSzPts val="2400"/>
              <a:buNone/>
            </a:pPr>
            <a:r>
              <a:rPr b="1" lang="nl-BE" sz="2700">
                <a:solidFill>
                  <a:srgbClr val="ED1494"/>
                </a:solidFill>
              </a:rPr>
              <a:t>Hoe bestellen als beheerder van een bestelgroep?</a:t>
            </a:r>
            <a:endParaRPr sz="2700"/>
          </a:p>
        </p:txBody>
      </p:sp>
      <p:pic>
        <p:nvPicPr>
          <p:cNvPr id="91" name="Google Shape;91;g38c102c3e4c_0_16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894673" y="5236927"/>
            <a:ext cx="3090550" cy="13369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5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p10"/>
          <p:cNvSpPr/>
          <p:nvPr/>
        </p:nvSpPr>
        <p:spPr>
          <a:xfrm>
            <a:off x="1" y="0"/>
            <a:ext cx="12192000" cy="6858000"/>
          </a:xfrm>
          <a:prstGeom prst="rect">
            <a:avLst/>
          </a:prstGeom>
          <a:solidFill>
            <a:srgbClr val="F8F7F2"/>
          </a:solidFill>
          <a:ln cap="flat" cmpd="sng" w="19050">
            <a:solidFill>
              <a:srgbClr val="493D3C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7" name="Google Shape;197;p10"/>
          <p:cNvSpPr/>
          <p:nvPr/>
        </p:nvSpPr>
        <p:spPr>
          <a:xfrm>
            <a:off x="118872" y="109728"/>
            <a:ext cx="11951208" cy="1042035"/>
          </a:xfrm>
          <a:prstGeom prst="rect">
            <a:avLst/>
          </a:prstGeom>
          <a:solidFill>
            <a:srgbClr val="493D3C"/>
          </a:solidFill>
          <a:ln cap="flat" cmpd="sng" w="19050">
            <a:solidFill>
              <a:srgbClr val="473C3B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8" name="Google Shape;198;p10"/>
          <p:cNvSpPr txBox="1"/>
          <p:nvPr/>
        </p:nvSpPr>
        <p:spPr>
          <a:xfrm>
            <a:off x="1267937" y="307504"/>
            <a:ext cx="9653100" cy="646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nl-BE"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Stap 8: </a:t>
            </a:r>
            <a:r>
              <a:rPr lang="nl-BE"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Kijk je gegevens en je bestelling nogmaals na en klik op </a:t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nl-BE" sz="1800">
                <a:solidFill>
                  <a:schemeClr val="lt1"/>
                </a:solidFill>
              </a:rPr>
              <a:t>“</a:t>
            </a:r>
            <a:r>
              <a:rPr b="1" lang="nl-BE" sz="1800">
                <a:solidFill>
                  <a:srgbClr val="ED1494"/>
                </a:solidFill>
                <a:latin typeface="Arial"/>
                <a:ea typeface="Arial"/>
                <a:cs typeface="Arial"/>
                <a:sym typeface="Arial"/>
              </a:rPr>
              <a:t>Enkel eigen bestelling betalen</a:t>
            </a:r>
            <a:r>
              <a:rPr lang="nl-BE" sz="1800">
                <a:solidFill>
                  <a:schemeClr val="lt1"/>
                </a:solidFill>
              </a:rPr>
              <a:t>”</a:t>
            </a:r>
            <a:r>
              <a:rPr lang="nl-BE"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9" name="Google Shape;199;p10"/>
          <p:cNvSpPr/>
          <p:nvPr/>
        </p:nvSpPr>
        <p:spPr>
          <a:xfrm>
            <a:off x="5854375" y="1859000"/>
            <a:ext cx="5836200" cy="3728100"/>
          </a:xfrm>
          <a:prstGeom prst="foldedCorner">
            <a:avLst>
              <a:gd fmla="val 16667" name="adj"/>
            </a:avLst>
          </a:prstGeom>
          <a:solidFill>
            <a:srgbClr val="493D3C"/>
          </a:solidFill>
          <a:ln cap="flat" cmpd="sng" w="19050">
            <a:solidFill>
              <a:srgbClr val="493D3C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nl-BE" sz="17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Als het bedrijf een traktatie wilt voorzien voor de</a:t>
            </a:r>
            <a:r>
              <a:rPr lang="nl-BE" sz="1700">
                <a:solidFill>
                  <a:schemeClr val="lt1"/>
                </a:solidFill>
              </a:rPr>
              <a:t> </a:t>
            </a:r>
            <a:r>
              <a:rPr lang="nl-BE" sz="17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werknemers, dan kan dit. </a:t>
            </a:r>
            <a:endParaRPr sz="1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700">
              <a:solidFill>
                <a:schemeClr val="lt1"/>
              </a:solidFill>
            </a:endParaRPr>
          </a:p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nl-BE" sz="17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Dan moeten alle leden van de groep </a:t>
            </a:r>
            <a:r>
              <a:rPr lang="nl-BE" sz="1700">
                <a:solidFill>
                  <a:schemeClr val="lt1"/>
                </a:solidFill>
              </a:rPr>
              <a:t>hun</a:t>
            </a:r>
            <a:r>
              <a:rPr lang="nl-BE" sz="17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bestelling in het winkelmandje plaatsen en deze niet betalen. </a:t>
            </a:r>
            <a:endParaRPr sz="1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700">
              <a:solidFill>
                <a:schemeClr val="lt1"/>
              </a:solidFill>
            </a:endParaRPr>
          </a:p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nl-BE" sz="17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De beheerder van de groep kan dan het volledige winkelmandje betalen door op </a:t>
            </a:r>
            <a:r>
              <a:rPr lang="nl-BE" sz="1700">
                <a:solidFill>
                  <a:schemeClr val="lt1"/>
                </a:solidFill>
              </a:rPr>
              <a:t>“</a:t>
            </a:r>
            <a:r>
              <a:rPr b="1" lang="nl-BE" sz="1700">
                <a:solidFill>
                  <a:srgbClr val="ED1494"/>
                </a:solidFill>
                <a:latin typeface="Arial"/>
                <a:ea typeface="Arial"/>
                <a:cs typeface="Arial"/>
                <a:sym typeface="Arial"/>
              </a:rPr>
              <a:t>Volledige groepsbestelling afhandelen</a:t>
            </a:r>
            <a:r>
              <a:rPr lang="nl-BE" sz="1700">
                <a:solidFill>
                  <a:schemeClr val="lt1"/>
                </a:solidFill>
              </a:rPr>
              <a:t>” </a:t>
            </a:r>
            <a:r>
              <a:rPr lang="nl-BE" sz="17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te klikken.</a:t>
            </a:r>
            <a:endParaRPr sz="1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00" name="Google Shape;200;p1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390894" y="1858988"/>
            <a:ext cx="2076740" cy="3762900"/>
          </a:xfrm>
          <a:prstGeom prst="rect">
            <a:avLst/>
          </a:prstGeom>
          <a:noFill/>
          <a:ln>
            <a:noFill/>
          </a:ln>
        </p:spPr>
      </p:pic>
      <p:sp>
        <p:nvSpPr>
          <p:cNvPr id="201" name="Google Shape;201;p10"/>
          <p:cNvSpPr/>
          <p:nvPr/>
        </p:nvSpPr>
        <p:spPr>
          <a:xfrm>
            <a:off x="2917200" y="1371789"/>
            <a:ext cx="1024128" cy="319851"/>
          </a:xfrm>
          <a:prstGeom prst="downArrow">
            <a:avLst>
              <a:gd fmla="val 50000" name="adj1"/>
              <a:gd fmla="val 50000" name="adj2"/>
            </a:avLst>
          </a:prstGeom>
          <a:solidFill>
            <a:srgbClr val="493D3C"/>
          </a:solidFill>
          <a:ln cap="flat" cmpd="sng" w="19050">
            <a:solidFill>
              <a:srgbClr val="493D3C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2" name="Google Shape;202;p10"/>
          <p:cNvSpPr/>
          <p:nvPr/>
        </p:nvSpPr>
        <p:spPr>
          <a:xfrm>
            <a:off x="4712942" y="4371822"/>
            <a:ext cx="896112" cy="630936"/>
          </a:xfrm>
          <a:prstGeom prst="leftArrow">
            <a:avLst>
              <a:gd fmla="val 50000" name="adj1"/>
              <a:gd fmla="val 50000" name="adj2"/>
            </a:avLst>
          </a:prstGeom>
          <a:solidFill>
            <a:srgbClr val="493D3C"/>
          </a:solidFill>
          <a:ln cap="flat" cmpd="sng" w="19050">
            <a:solidFill>
              <a:srgbClr val="493D3C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03" name="Google Shape;203;p1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8678614" y="6293439"/>
            <a:ext cx="3391373" cy="41915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8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p11"/>
          <p:cNvSpPr/>
          <p:nvPr/>
        </p:nvSpPr>
        <p:spPr>
          <a:xfrm>
            <a:off x="1" y="0"/>
            <a:ext cx="12192000" cy="6858000"/>
          </a:xfrm>
          <a:prstGeom prst="rect">
            <a:avLst/>
          </a:prstGeom>
          <a:solidFill>
            <a:srgbClr val="F8F7F2"/>
          </a:solidFill>
          <a:ln cap="flat" cmpd="sng" w="19050">
            <a:solidFill>
              <a:srgbClr val="E6037E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0" name="Google Shape;210;p11"/>
          <p:cNvSpPr/>
          <p:nvPr/>
        </p:nvSpPr>
        <p:spPr>
          <a:xfrm>
            <a:off x="118872" y="109728"/>
            <a:ext cx="11951208" cy="1042035"/>
          </a:xfrm>
          <a:prstGeom prst="rect">
            <a:avLst/>
          </a:prstGeom>
          <a:solidFill>
            <a:srgbClr val="493D3C"/>
          </a:solidFill>
          <a:ln cap="flat" cmpd="sng" w="19050">
            <a:solidFill>
              <a:srgbClr val="473C3B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1" name="Google Shape;211;p11"/>
          <p:cNvSpPr txBox="1"/>
          <p:nvPr/>
        </p:nvSpPr>
        <p:spPr>
          <a:xfrm>
            <a:off x="1220699" y="307500"/>
            <a:ext cx="9750600" cy="646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nl-BE"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Stap 9: </a:t>
            </a:r>
            <a:r>
              <a:rPr lang="nl-BE"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Een beheerder van een groep kan kiezen of hij/zij online of per factuur wilt betalen. 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nl-BE"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Klik de gewenste betaaloptie aan en klik vervolgens op:</a:t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2" name="Google Shape;212;p11"/>
          <p:cNvSpPr/>
          <p:nvPr/>
        </p:nvSpPr>
        <p:spPr>
          <a:xfrm>
            <a:off x="1730575" y="1390475"/>
            <a:ext cx="4112400" cy="1707000"/>
          </a:xfrm>
          <a:prstGeom prst="foldedCorner">
            <a:avLst>
              <a:gd fmla="val 9800" name="adj"/>
            </a:avLst>
          </a:prstGeom>
          <a:solidFill>
            <a:srgbClr val="493D3C"/>
          </a:solidFill>
          <a:ln cap="flat" cmpd="sng" w="19050">
            <a:solidFill>
              <a:srgbClr val="493D3C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nl-BE" sz="16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Als je op </a:t>
            </a:r>
            <a:r>
              <a:rPr lang="nl-BE" sz="1600">
                <a:solidFill>
                  <a:schemeClr val="lt1"/>
                </a:solidFill>
              </a:rPr>
              <a:t>“</a:t>
            </a:r>
            <a:r>
              <a:rPr b="1" lang="nl-BE" sz="1600">
                <a:solidFill>
                  <a:srgbClr val="ED1494"/>
                </a:solidFill>
                <a:latin typeface="Arial"/>
                <a:ea typeface="Arial"/>
                <a:cs typeface="Arial"/>
                <a:sym typeface="Arial"/>
              </a:rPr>
              <a:t>Enkel eigen bestelling betalen</a:t>
            </a:r>
            <a:r>
              <a:rPr lang="nl-BE" sz="1600">
                <a:solidFill>
                  <a:schemeClr val="lt1"/>
                </a:solidFill>
              </a:rPr>
              <a:t>” </a:t>
            </a:r>
            <a:r>
              <a:rPr lang="nl-BE" sz="16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hebt geklikt</a:t>
            </a:r>
            <a:endParaRPr sz="16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nl-BE" sz="16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➔ Enkel eigen bestelling betalen</a:t>
            </a:r>
            <a:endParaRPr sz="16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3" name="Google Shape;213;p11"/>
          <p:cNvSpPr/>
          <p:nvPr/>
        </p:nvSpPr>
        <p:spPr>
          <a:xfrm>
            <a:off x="6858850" y="1390475"/>
            <a:ext cx="4207500" cy="1707000"/>
          </a:xfrm>
          <a:prstGeom prst="foldedCorner">
            <a:avLst>
              <a:gd fmla="val 12743" name="adj"/>
            </a:avLst>
          </a:prstGeom>
          <a:solidFill>
            <a:srgbClr val="493D3C"/>
          </a:solidFill>
          <a:ln cap="flat" cmpd="sng" w="19050">
            <a:solidFill>
              <a:srgbClr val="493D3C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br>
              <a:rPr lang="nl-BE" sz="1600">
                <a:solidFill>
                  <a:schemeClr val="lt1"/>
                </a:solidFill>
              </a:rPr>
            </a:br>
            <a:r>
              <a:rPr lang="nl-BE" sz="16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Als je op </a:t>
            </a:r>
            <a:r>
              <a:rPr lang="nl-BE" sz="1600">
                <a:solidFill>
                  <a:schemeClr val="lt1"/>
                </a:solidFill>
              </a:rPr>
              <a:t>“</a:t>
            </a:r>
            <a:r>
              <a:rPr b="1" lang="nl-BE" sz="1600">
                <a:solidFill>
                  <a:srgbClr val="ED1494"/>
                </a:solidFill>
                <a:latin typeface="Arial"/>
                <a:ea typeface="Arial"/>
                <a:cs typeface="Arial"/>
                <a:sym typeface="Arial"/>
              </a:rPr>
              <a:t>Volledige groepsbestelling afhandelen</a:t>
            </a:r>
            <a:r>
              <a:rPr lang="nl-BE" sz="1600">
                <a:solidFill>
                  <a:schemeClr val="lt1"/>
                </a:solidFill>
              </a:rPr>
              <a:t>“ </a:t>
            </a:r>
            <a:r>
              <a:rPr lang="nl-BE" sz="16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hebt geklikt</a:t>
            </a:r>
            <a:endParaRPr sz="16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nl-BE" sz="16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➔ Volledige groepsbestelling betalen</a:t>
            </a:r>
            <a:endParaRPr sz="1600"/>
          </a:p>
        </p:txBody>
      </p:sp>
      <p:pic>
        <p:nvPicPr>
          <p:cNvPr id="214" name="Google Shape;214;p1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730575" y="3288050"/>
            <a:ext cx="4112401" cy="2441215"/>
          </a:xfrm>
          <a:prstGeom prst="rect">
            <a:avLst/>
          </a:prstGeom>
          <a:noFill/>
          <a:ln>
            <a:noFill/>
          </a:ln>
        </p:spPr>
      </p:pic>
      <p:pic>
        <p:nvPicPr>
          <p:cNvPr id="215" name="Google Shape;215;p11"/>
          <p:cNvPicPr preferRelativeResize="0"/>
          <p:nvPr/>
        </p:nvPicPr>
        <p:blipFill rotWithShape="1">
          <a:blip r:embed="rId4">
            <a:alphaModFix/>
          </a:blip>
          <a:srcRect b="3753" l="0" r="0" t="0"/>
          <a:stretch/>
        </p:blipFill>
        <p:spPr>
          <a:xfrm>
            <a:off x="6858850" y="3139375"/>
            <a:ext cx="4207500" cy="3105949"/>
          </a:xfrm>
          <a:prstGeom prst="rect">
            <a:avLst/>
          </a:prstGeom>
          <a:solidFill>
            <a:srgbClr val="F8F7F2"/>
          </a:solidFill>
          <a:ln cap="flat" cmpd="sng" w="19050">
            <a:solidFill>
              <a:srgbClr val="E6037E"/>
            </a:solidFill>
            <a:prstDash val="solid"/>
            <a:miter lim="8000"/>
            <a:headEnd len="sm" w="sm" type="none"/>
            <a:tailEnd len="sm" w="sm" type="none"/>
          </a:ln>
        </p:spPr>
      </p:pic>
      <p:pic>
        <p:nvPicPr>
          <p:cNvPr id="216" name="Google Shape;216;p11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8678614" y="6293439"/>
            <a:ext cx="3391373" cy="419158"/>
          </a:xfrm>
          <a:prstGeom prst="rect">
            <a:avLst/>
          </a:prstGeom>
          <a:noFill/>
          <a:ln>
            <a:noFill/>
          </a:ln>
        </p:spPr>
      </p:pic>
      <p:sp>
        <p:nvSpPr>
          <p:cNvPr id="217" name="Google Shape;217;p11"/>
          <p:cNvSpPr/>
          <p:nvPr/>
        </p:nvSpPr>
        <p:spPr>
          <a:xfrm>
            <a:off x="4490025" y="4691025"/>
            <a:ext cx="1180800" cy="237000"/>
          </a:xfrm>
          <a:prstGeom prst="roundRect">
            <a:avLst>
              <a:gd fmla="val 16667" name="adj"/>
            </a:avLst>
          </a:prstGeom>
          <a:noFill/>
          <a:ln cap="flat" cmpd="sng" w="19050">
            <a:solidFill>
              <a:srgbClr val="FF00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8" name="Google Shape;218;p11"/>
          <p:cNvSpPr/>
          <p:nvPr/>
        </p:nvSpPr>
        <p:spPr>
          <a:xfrm>
            <a:off x="9600900" y="5012850"/>
            <a:ext cx="1420800" cy="237000"/>
          </a:xfrm>
          <a:prstGeom prst="roundRect">
            <a:avLst>
              <a:gd fmla="val 16667" name="adj"/>
            </a:avLst>
          </a:prstGeom>
          <a:noFill/>
          <a:ln cap="flat" cmpd="sng" w="19050">
            <a:solidFill>
              <a:srgbClr val="FF00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3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Google Shape;224;p12"/>
          <p:cNvSpPr/>
          <p:nvPr/>
        </p:nvSpPr>
        <p:spPr>
          <a:xfrm>
            <a:off x="1" y="0"/>
            <a:ext cx="12192000" cy="6858000"/>
          </a:xfrm>
          <a:prstGeom prst="rect">
            <a:avLst/>
          </a:prstGeom>
          <a:solidFill>
            <a:srgbClr val="F8F7F2"/>
          </a:solidFill>
          <a:ln cap="flat" cmpd="sng" w="19050">
            <a:solidFill>
              <a:srgbClr val="E6037E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5" name="Google Shape;225;p12"/>
          <p:cNvSpPr/>
          <p:nvPr/>
        </p:nvSpPr>
        <p:spPr>
          <a:xfrm>
            <a:off x="118872" y="109728"/>
            <a:ext cx="11951208" cy="1042035"/>
          </a:xfrm>
          <a:prstGeom prst="rect">
            <a:avLst/>
          </a:prstGeom>
          <a:solidFill>
            <a:srgbClr val="493D3C"/>
          </a:solidFill>
          <a:ln cap="flat" cmpd="sng" w="19050">
            <a:solidFill>
              <a:srgbClr val="473C3B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26" name="Google Shape;226;p1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398789" y="6329114"/>
            <a:ext cx="3391373" cy="419158"/>
          </a:xfrm>
          <a:prstGeom prst="rect">
            <a:avLst/>
          </a:prstGeom>
          <a:noFill/>
          <a:ln>
            <a:noFill/>
          </a:ln>
        </p:spPr>
      </p:pic>
      <p:sp>
        <p:nvSpPr>
          <p:cNvPr id="227" name="Google Shape;227;p12"/>
          <p:cNvSpPr txBox="1"/>
          <p:nvPr/>
        </p:nvSpPr>
        <p:spPr>
          <a:xfrm>
            <a:off x="2836500" y="446100"/>
            <a:ext cx="65190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nl-BE"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Stap 10: </a:t>
            </a:r>
            <a:r>
              <a:rPr lang="nl-BE"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Betaal met de gewenste betalingsmethode.</a:t>
            </a:r>
            <a:endParaRPr/>
          </a:p>
        </p:txBody>
      </p:sp>
      <p:pic>
        <p:nvPicPr>
          <p:cNvPr id="228" name="Google Shape;228;p1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822121" y="1493914"/>
            <a:ext cx="2547757" cy="449884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3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p13"/>
          <p:cNvSpPr/>
          <p:nvPr/>
        </p:nvSpPr>
        <p:spPr>
          <a:xfrm>
            <a:off x="1" y="0"/>
            <a:ext cx="12192000" cy="6858000"/>
          </a:xfrm>
          <a:prstGeom prst="rect">
            <a:avLst/>
          </a:prstGeom>
          <a:solidFill>
            <a:srgbClr val="F8F7F2"/>
          </a:solidFill>
          <a:ln cap="flat" cmpd="sng" w="19050">
            <a:solidFill>
              <a:srgbClr val="E6037E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5" name="Google Shape;235;p13"/>
          <p:cNvSpPr/>
          <p:nvPr/>
        </p:nvSpPr>
        <p:spPr>
          <a:xfrm>
            <a:off x="118872" y="109728"/>
            <a:ext cx="11951208" cy="1042035"/>
          </a:xfrm>
          <a:prstGeom prst="rect">
            <a:avLst/>
          </a:prstGeom>
          <a:solidFill>
            <a:srgbClr val="493D3C"/>
          </a:solidFill>
          <a:ln cap="flat" cmpd="sng" w="19050">
            <a:solidFill>
              <a:srgbClr val="473C3B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36" name="Google Shape;236;p1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398789" y="6329114"/>
            <a:ext cx="3391373" cy="419158"/>
          </a:xfrm>
          <a:prstGeom prst="rect">
            <a:avLst/>
          </a:prstGeom>
          <a:noFill/>
          <a:ln>
            <a:noFill/>
          </a:ln>
        </p:spPr>
      </p:pic>
      <p:sp>
        <p:nvSpPr>
          <p:cNvPr id="237" name="Google Shape;237;p13"/>
          <p:cNvSpPr txBox="1"/>
          <p:nvPr/>
        </p:nvSpPr>
        <p:spPr>
          <a:xfrm>
            <a:off x="118925" y="446100"/>
            <a:ext cx="119511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nl-BE"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Als je betaling gelukt is, krijg je een bevestiging en na enkele minuten ook een bevestiging</a:t>
            </a:r>
            <a:r>
              <a:rPr lang="nl-BE" sz="1800">
                <a:solidFill>
                  <a:schemeClr val="lt1"/>
                </a:solidFill>
              </a:rPr>
              <a:t>s</a:t>
            </a:r>
            <a:r>
              <a:rPr lang="nl-BE"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mail.</a:t>
            </a:r>
            <a:endParaRPr/>
          </a:p>
        </p:txBody>
      </p:sp>
      <p:pic>
        <p:nvPicPr>
          <p:cNvPr id="238" name="Google Shape;238;p1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274417" y="1601777"/>
            <a:ext cx="7640116" cy="427732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3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Google Shape;244;p15"/>
          <p:cNvSpPr/>
          <p:nvPr/>
        </p:nvSpPr>
        <p:spPr>
          <a:xfrm>
            <a:off x="1" y="0"/>
            <a:ext cx="12192000" cy="6858000"/>
          </a:xfrm>
          <a:prstGeom prst="rect">
            <a:avLst/>
          </a:prstGeom>
          <a:solidFill>
            <a:srgbClr val="F8F7F2"/>
          </a:solidFill>
          <a:ln cap="flat" cmpd="sng" w="19050">
            <a:solidFill>
              <a:srgbClr val="E6037E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5" name="Google Shape;245;p15"/>
          <p:cNvSpPr/>
          <p:nvPr/>
        </p:nvSpPr>
        <p:spPr>
          <a:xfrm>
            <a:off x="118872" y="109728"/>
            <a:ext cx="11951208" cy="1042035"/>
          </a:xfrm>
          <a:prstGeom prst="rect">
            <a:avLst/>
          </a:prstGeom>
          <a:solidFill>
            <a:srgbClr val="493D3C"/>
          </a:solidFill>
          <a:ln cap="flat" cmpd="sng" w="19050">
            <a:solidFill>
              <a:srgbClr val="473C3B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46" name="Google Shape;246;p1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398789" y="6329114"/>
            <a:ext cx="3391373" cy="419158"/>
          </a:xfrm>
          <a:prstGeom prst="rect">
            <a:avLst/>
          </a:prstGeom>
          <a:noFill/>
          <a:ln>
            <a:noFill/>
          </a:ln>
        </p:spPr>
      </p:pic>
      <p:sp>
        <p:nvSpPr>
          <p:cNvPr id="247" name="Google Shape;247;p15"/>
          <p:cNvSpPr txBox="1"/>
          <p:nvPr/>
        </p:nvSpPr>
        <p:spPr>
          <a:xfrm>
            <a:off x="816303" y="307504"/>
            <a:ext cx="10559400" cy="646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nl-BE" sz="1800">
                <a:solidFill>
                  <a:schemeClr val="lt1"/>
                </a:solidFill>
              </a:rPr>
              <a:t>Extra info: Wanneer een lid na het afsluitingsuur, maar nog vóór het leveruur een product toevoegt aan het winkelmandje, ontvangt de beheerder hierover automatisch een e-mailmelding.</a:t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48" name="Google Shape;248;p1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865049" y="1897094"/>
            <a:ext cx="6458851" cy="368668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2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Google Shape;253;p16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Play"/>
              <a:buNone/>
            </a:pPr>
            <a:r>
              <a:t/>
            </a:r>
            <a:endParaRPr/>
          </a:p>
        </p:txBody>
      </p:sp>
      <p:sp>
        <p:nvSpPr>
          <p:cNvPr id="254" name="Google Shape;254;p16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508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t/>
            </a:r>
            <a:endParaRPr/>
          </a:p>
        </p:txBody>
      </p:sp>
      <p:sp>
        <p:nvSpPr>
          <p:cNvPr id="255" name="Google Shape;255;p16"/>
          <p:cNvSpPr/>
          <p:nvPr/>
        </p:nvSpPr>
        <p:spPr>
          <a:xfrm>
            <a:off x="1" y="0"/>
            <a:ext cx="12192000" cy="6858000"/>
          </a:xfrm>
          <a:prstGeom prst="rect">
            <a:avLst/>
          </a:prstGeom>
          <a:solidFill>
            <a:srgbClr val="F8F7F2"/>
          </a:solidFill>
          <a:ln cap="flat" cmpd="sng" w="19050">
            <a:solidFill>
              <a:srgbClr val="E6037E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56" name="Google Shape;256;p1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905027" y="1616003"/>
            <a:ext cx="8381946" cy="362599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g38c102c3e4c_0_0"/>
          <p:cNvSpPr/>
          <p:nvPr/>
        </p:nvSpPr>
        <p:spPr>
          <a:xfrm>
            <a:off x="1" y="0"/>
            <a:ext cx="12192000" cy="6858000"/>
          </a:xfrm>
          <a:prstGeom prst="rect">
            <a:avLst/>
          </a:prstGeom>
          <a:solidFill>
            <a:srgbClr val="F8F7F2"/>
          </a:solidFill>
          <a:ln cap="flat" cmpd="sng" w="19050">
            <a:solidFill>
              <a:srgbClr val="E6037E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8" name="Google Shape;98;g38c102c3e4c_0_0"/>
          <p:cNvSpPr/>
          <p:nvPr/>
        </p:nvSpPr>
        <p:spPr>
          <a:xfrm>
            <a:off x="118872" y="109728"/>
            <a:ext cx="11951100" cy="1041900"/>
          </a:xfrm>
          <a:prstGeom prst="rect">
            <a:avLst/>
          </a:prstGeom>
          <a:solidFill>
            <a:srgbClr val="493D3C"/>
          </a:solidFill>
          <a:ln cap="flat" cmpd="sng" w="19050">
            <a:solidFill>
              <a:srgbClr val="473C3B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9" name="Google Shape;99;g38c102c3e4c_0_0"/>
          <p:cNvSpPr txBox="1"/>
          <p:nvPr/>
        </p:nvSpPr>
        <p:spPr>
          <a:xfrm>
            <a:off x="3229356" y="307497"/>
            <a:ext cx="5733300" cy="646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nl-BE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Stap 1: </a:t>
            </a:r>
            <a:r>
              <a:rPr b="0" i="0" lang="nl-BE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Surf naar </a:t>
            </a:r>
            <a:r>
              <a:rPr b="0" i="0" lang="nl-BE" sz="1800" u="sng" cap="none" strike="noStrike">
                <a:solidFill>
                  <a:srgbClr val="ED1494"/>
                </a:solidFill>
                <a:latin typeface="Arial"/>
                <a:ea typeface="Arial"/>
                <a:cs typeface="Arial"/>
                <a:sym typeface="Arial"/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https://www.brunofoodcorner.be/nl </a:t>
            </a:r>
            <a:r>
              <a:rPr b="0" i="0" lang="nl-BE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en login met je e-mailadres en wachtwoord.</a:t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00" name="Google Shape;100;g38c102c3e4c_0_0"/>
          <p:cNvGrpSpPr/>
          <p:nvPr/>
        </p:nvGrpSpPr>
        <p:grpSpPr>
          <a:xfrm>
            <a:off x="2098591" y="1325302"/>
            <a:ext cx="7991420" cy="4764753"/>
            <a:chOff x="1304406" y="929288"/>
            <a:chExt cx="9583187" cy="5545569"/>
          </a:xfrm>
        </p:grpSpPr>
        <p:grpSp>
          <p:nvGrpSpPr>
            <p:cNvPr id="101" name="Google Shape;101;g38c102c3e4c_0_0"/>
            <p:cNvGrpSpPr/>
            <p:nvPr/>
          </p:nvGrpSpPr>
          <p:grpSpPr>
            <a:xfrm>
              <a:off x="1304406" y="929288"/>
              <a:ext cx="9583187" cy="5545569"/>
              <a:chOff x="1304407" y="943098"/>
              <a:chExt cx="9583187" cy="5545569"/>
            </a:xfrm>
          </p:grpSpPr>
          <p:pic>
            <p:nvPicPr>
              <p:cNvPr id="102" name="Google Shape;102;g38c102c3e4c_0_0"/>
              <p:cNvPicPr preferRelativeResize="0"/>
              <p:nvPr/>
            </p:nvPicPr>
            <p:blipFill rotWithShape="1">
              <a:blip r:embed="rId4">
                <a:alphaModFix/>
              </a:blip>
              <a:srcRect b="0" l="0" r="0" t="0"/>
              <a:stretch/>
            </p:blipFill>
            <p:spPr>
              <a:xfrm>
                <a:off x="1304407" y="943098"/>
                <a:ext cx="9583187" cy="5545569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103" name="Google Shape;103;g38c102c3e4c_0_0"/>
              <p:cNvSpPr/>
              <p:nvPr/>
            </p:nvSpPr>
            <p:spPr>
              <a:xfrm>
                <a:off x="3081528" y="2967228"/>
                <a:ext cx="2907900" cy="2071200"/>
              </a:xfrm>
              <a:prstGeom prst="roundRect">
                <a:avLst>
                  <a:gd fmla="val 16667" name="adj"/>
                </a:avLst>
              </a:prstGeom>
              <a:noFill/>
              <a:ln cap="flat" cmpd="sng" w="19050">
                <a:solidFill>
                  <a:srgbClr val="FF0000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4" name="Google Shape;104;g38c102c3e4c_0_0"/>
              <p:cNvSpPr/>
              <p:nvPr/>
            </p:nvSpPr>
            <p:spPr>
              <a:xfrm>
                <a:off x="3337560" y="3822192"/>
                <a:ext cx="1115700" cy="128100"/>
              </a:xfrm>
              <a:prstGeom prst="roundRect">
                <a:avLst>
                  <a:gd fmla="val 16667" name="adj"/>
                </a:avLst>
              </a:prstGeom>
              <a:solidFill>
                <a:srgbClr val="E8F0FE"/>
              </a:solidFill>
              <a:ln cap="flat" cmpd="sng" w="19050">
                <a:solidFill>
                  <a:srgbClr val="E8F0FE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05" name="Google Shape;105;g38c102c3e4c_0_0"/>
            <p:cNvSpPr/>
            <p:nvPr/>
          </p:nvSpPr>
          <p:spPr>
            <a:xfrm>
              <a:off x="9976104" y="1333500"/>
              <a:ext cx="815700" cy="333300"/>
            </a:xfrm>
            <a:prstGeom prst="roundRect">
              <a:avLst>
                <a:gd fmla="val 16667" name="adj"/>
              </a:avLst>
            </a:prstGeom>
            <a:noFill/>
            <a:ln cap="flat" cmpd="sng" w="19050">
              <a:solidFill>
                <a:srgbClr val="FF0000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106" name="Google Shape;106;g38c102c3e4c_0_0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8678614" y="6293439"/>
            <a:ext cx="3391373" cy="41915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g38c102c3e4c_0_14"/>
          <p:cNvSpPr/>
          <p:nvPr/>
        </p:nvSpPr>
        <p:spPr>
          <a:xfrm>
            <a:off x="1" y="0"/>
            <a:ext cx="12192000" cy="6858000"/>
          </a:xfrm>
          <a:prstGeom prst="rect">
            <a:avLst/>
          </a:prstGeom>
          <a:solidFill>
            <a:srgbClr val="F8F7F2"/>
          </a:solidFill>
          <a:ln cap="flat" cmpd="sng" w="19050">
            <a:solidFill>
              <a:srgbClr val="E6037E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3" name="Google Shape;113;g38c102c3e4c_0_14"/>
          <p:cNvSpPr/>
          <p:nvPr/>
        </p:nvSpPr>
        <p:spPr>
          <a:xfrm>
            <a:off x="120396" y="109728"/>
            <a:ext cx="11951100" cy="1041900"/>
          </a:xfrm>
          <a:prstGeom prst="rect">
            <a:avLst/>
          </a:prstGeom>
          <a:solidFill>
            <a:srgbClr val="493D3C"/>
          </a:solidFill>
          <a:ln cap="flat" cmpd="sng" w="19050">
            <a:solidFill>
              <a:srgbClr val="473C3B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4" name="Google Shape;114;g38c102c3e4c_0_14"/>
          <p:cNvSpPr txBox="1"/>
          <p:nvPr/>
        </p:nvSpPr>
        <p:spPr>
          <a:xfrm>
            <a:off x="3229356" y="446104"/>
            <a:ext cx="57333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nl-BE"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Stap 2: </a:t>
            </a:r>
            <a:r>
              <a:rPr lang="nl-BE"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Klik op het potloodje met </a:t>
            </a:r>
            <a:r>
              <a:rPr lang="nl-BE" sz="1800">
                <a:solidFill>
                  <a:schemeClr val="lt1"/>
                </a:solidFill>
              </a:rPr>
              <a:t>“</a:t>
            </a:r>
            <a:r>
              <a:rPr b="1" lang="nl-BE" sz="1800">
                <a:solidFill>
                  <a:srgbClr val="ED1494"/>
                </a:solidFill>
                <a:latin typeface="Arial"/>
                <a:ea typeface="Arial"/>
                <a:cs typeface="Arial"/>
                <a:sym typeface="Arial"/>
              </a:rPr>
              <a:t>Aanpassen</a:t>
            </a:r>
            <a:r>
              <a:rPr lang="nl-BE" sz="1800">
                <a:solidFill>
                  <a:schemeClr val="lt1"/>
                </a:solidFill>
              </a:rPr>
              <a:t>”.</a:t>
            </a:r>
            <a:endParaRPr/>
          </a:p>
        </p:txBody>
      </p:sp>
      <p:pic>
        <p:nvPicPr>
          <p:cNvPr id="115" name="Google Shape;115;g38c102c3e4c_0_1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237201" y="1764188"/>
            <a:ext cx="9714549" cy="3952500"/>
          </a:xfrm>
          <a:prstGeom prst="rect">
            <a:avLst/>
          </a:prstGeom>
          <a:noFill/>
          <a:ln>
            <a:noFill/>
          </a:ln>
        </p:spPr>
      </p:pic>
      <p:sp>
        <p:nvSpPr>
          <p:cNvPr id="116" name="Google Shape;116;g38c102c3e4c_0_14"/>
          <p:cNvSpPr/>
          <p:nvPr/>
        </p:nvSpPr>
        <p:spPr>
          <a:xfrm>
            <a:off x="6666900" y="4424250"/>
            <a:ext cx="1037400" cy="247500"/>
          </a:xfrm>
          <a:prstGeom prst="roundRect">
            <a:avLst>
              <a:gd fmla="val 16667" name="adj"/>
            </a:avLst>
          </a:prstGeom>
          <a:noFill/>
          <a:ln cap="flat" cmpd="sng" w="19050">
            <a:solidFill>
              <a:srgbClr val="FF00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7" name="Google Shape;117;g38c102c3e4c_0_14"/>
          <p:cNvSpPr/>
          <p:nvPr/>
        </p:nvSpPr>
        <p:spPr>
          <a:xfrm rot="-3333604">
            <a:off x="6178897" y="3981617"/>
            <a:ext cx="425963" cy="657045"/>
          </a:xfrm>
          <a:prstGeom prst="downArrow">
            <a:avLst>
              <a:gd fmla="val 50000" name="adj1"/>
              <a:gd fmla="val 50000" name="adj2"/>
            </a:avLst>
          </a:prstGeom>
          <a:solidFill>
            <a:srgbClr val="ED1494"/>
          </a:solidFill>
          <a:ln cap="flat" cmpd="sng" w="19050">
            <a:solidFill>
              <a:srgbClr val="ED1494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18" name="Google Shape;118;g38c102c3e4c_0_1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8678614" y="6293439"/>
            <a:ext cx="3391373" cy="41915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g38c102c3e4c_0_25"/>
          <p:cNvSpPr/>
          <p:nvPr/>
        </p:nvSpPr>
        <p:spPr>
          <a:xfrm>
            <a:off x="1" y="0"/>
            <a:ext cx="12192000" cy="6858000"/>
          </a:xfrm>
          <a:prstGeom prst="rect">
            <a:avLst/>
          </a:prstGeom>
          <a:solidFill>
            <a:srgbClr val="F8F7F2"/>
          </a:solidFill>
          <a:ln cap="flat" cmpd="sng" w="19050">
            <a:solidFill>
              <a:srgbClr val="E6037E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5" name="Google Shape;125;g38c102c3e4c_0_25"/>
          <p:cNvSpPr/>
          <p:nvPr/>
        </p:nvSpPr>
        <p:spPr>
          <a:xfrm>
            <a:off x="118872" y="109728"/>
            <a:ext cx="11951100" cy="1041900"/>
          </a:xfrm>
          <a:prstGeom prst="rect">
            <a:avLst/>
          </a:prstGeom>
          <a:solidFill>
            <a:srgbClr val="493D3C"/>
          </a:solidFill>
          <a:ln cap="flat" cmpd="sng" w="19050">
            <a:solidFill>
              <a:srgbClr val="473C3B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6" name="Google Shape;126;g38c102c3e4c_0_25"/>
          <p:cNvSpPr txBox="1"/>
          <p:nvPr/>
        </p:nvSpPr>
        <p:spPr>
          <a:xfrm>
            <a:off x="160500" y="446100"/>
            <a:ext cx="118710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nl-BE"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Stap 3: </a:t>
            </a:r>
            <a:r>
              <a:rPr lang="nl-BE"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Klik nogmaals op het potloodje met </a:t>
            </a:r>
            <a:r>
              <a:rPr lang="nl-BE" sz="1800">
                <a:solidFill>
                  <a:schemeClr val="lt1"/>
                </a:solidFill>
              </a:rPr>
              <a:t>“</a:t>
            </a:r>
            <a:r>
              <a:rPr b="1" lang="nl-BE" sz="1800">
                <a:solidFill>
                  <a:srgbClr val="ED1494"/>
                </a:solidFill>
                <a:latin typeface="Arial"/>
                <a:ea typeface="Arial"/>
                <a:cs typeface="Arial"/>
                <a:sym typeface="Arial"/>
              </a:rPr>
              <a:t>Aanpassen</a:t>
            </a:r>
            <a:r>
              <a:rPr lang="nl-BE" sz="1800">
                <a:solidFill>
                  <a:schemeClr val="lt1"/>
                </a:solidFill>
              </a:rPr>
              <a:t>”</a:t>
            </a:r>
            <a:r>
              <a:rPr lang="nl-BE"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bij </a:t>
            </a:r>
            <a:r>
              <a:rPr lang="nl-BE" sz="1800">
                <a:solidFill>
                  <a:schemeClr val="lt1"/>
                </a:solidFill>
              </a:rPr>
              <a:t>“</a:t>
            </a:r>
            <a:r>
              <a:rPr lang="nl-BE"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Mijn persoonlijk winkelmandje</a:t>
            </a:r>
            <a:r>
              <a:rPr lang="nl-BE" sz="1800">
                <a:solidFill>
                  <a:schemeClr val="lt1"/>
                </a:solidFill>
              </a:rPr>
              <a:t>’”</a:t>
            </a:r>
            <a:r>
              <a:rPr lang="nl-BE"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om dit aan te passen.</a:t>
            </a:r>
            <a:endParaRPr sz="1800">
              <a:solidFill>
                <a:schemeClr val="lt1"/>
              </a:solidFill>
            </a:endParaRPr>
          </a:p>
        </p:txBody>
      </p:sp>
      <p:pic>
        <p:nvPicPr>
          <p:cNvPr id="127" name="Google Shape;127;g38c102c3e4c_0_2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642705" y="1811357"/>
            <a:ext cx="6906589" cy="3858163"/>
          </a:xfrm>
          <a:prstGeom prst="rect">
            <a:avLst/>
          </a:prstGeom>
          <a:noFill/>
          <a:ln>
            <a:noFill/>
          </a:ln>
        </p:spPr>
      </p:pic>
      <p:sp>
        <p:nvSpPr>
          <p:cNvPr id="128" name="Google Shape;128;g38c102c3e4c_0_25"/>
          <p:cNvSpPr/>
          <p:nvPr/>
        </p:nvSpPr>
        <p:spPr>
          <a:xfrm>
            <a:off x="7972425" y="2721264"/>
            <a:ext cx="1314600" cy="438300"/>
          </a:xfrm>
          <a:prstGeom prst="roundRect">
            <a:avLst>
              <a:gd fmla="val 16667" name="adj"/>
            </a:avLst>
          </a:prstGeom>
          <a:noFill/>
          <a:ln cap="flat" cmpd="sng" w="19050">
            <a:solidFill>
              <a:srgbClr val="FF00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29" name="Google Shape;129;g38c102c3e4c_0_2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8678614" y="6293439"/>
            <a:ext cx="3391373" cy="41915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g38c102c3e4c_0_35"/>
          <p:cNvSpPr/>
          <p:nvPr/>
        </p:nvSpPr>
        <p:spPr>
          <a:xfrm>
            <a:off x="1" y="0"/>
            <a:ext cx="12192000" cy="6858000"/>
          </a:xfrm>
          <a:prstGeom prst="rect">
            <a:avLst/>
          </a:prstGeom>
          <a:solidFill>
            <a:srgbClr val="F8F7F2"/>
          </a:solidFill>
          <a:ln cap="flat" cmpd="sng" w="19050">
            <a:solidFill>
              <a:srgbClr val="E6037E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6" name="Google Shape;136;g38c102c3e4c_0_35"/>
          <p:cNvSpPr/>
          <p:nvPr/>
        </p:nvSpPr>
        <p:spPr>
          <a:xfrm>
            <a:off x="118872" y="109728"/>
            <a:ext cx="11951100" cy="1041900"/>
          </a:xfrm>
          <a:prstGeom prst="rect">
            <a:avLst/>
          </a:prstGeom>
          <a:solidFill>
            <a:srgbClr val="493D3C"/>
          </a:solidFill>
          <a:ln cap="flat" cmpd="sng" w="19050">
            <a:solidFill>
              <a:srgbClr val="473C3B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7" name="Google Shape;137;g38c102c3e4c_0_35"/>
          <p:cNvSpPr txBox="1"/>
          <p:nvPr/>
        </p:nvSpPr>
        <p:spPr>
          <a:xfrm>
            <a:off x="1720319" y="307504"/>
            <a:ext cx="8748300" cy="646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nl-BE"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Stap 4: </a:t>
            </a:r>
            <a:r>
              <a:rPr lang="nl-BE"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Duid aan de hand van het </a:t>
            </a:r>
            <a:r>
              <a:rPr b="1" lang="nl-BE" sz="1800">
                <a:solidFill>
                  <a:srgbClr val="ED1494"/>
                </a:solidFill>
              </a:rPr>
              <a:t>b</a:t>
            </a:r>
            <a:r>
              <a:rPr b="1" lang="nl-BE" sz="1800">
                <a:solidFill>
                  <a:srgbClr val="ED1494"/>
                </a:solidFill>
                <a:latin typeface="Arial"/>
                <a:ea typeface="Arial"/>
                <a:cs typeface="Arial"/>
                <a:sym typeface="Arial"/>
              </a:rPr>
              <a:t>olletje</a:t>
            </a:r>
            <a:r>
              <a:rPr lang="nl-BE"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je groep aan en </a:t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nl-BE"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klik daarna op</a:t>
            </a:r>
            <a:r>
              <a:rPr lang="nl-BE" sz="1800">
                <a:solidFill>
                  <a:schemeClr val="lt1"/>
                </a:solidFill>
              </a:rPr>
              <a:t> “</a:t>
            </a:r>
            <a:r>
              <a:rPr b="1" lang="nl-BE" sz="1800">
                <a:solidFill>
                  <a:srgbClr val="ED1494"/>
                </a:solidFill>
                <a:latin typeface="Arial"/>
                <a:ea typeface="Arial"/>
                <a:cs typeface="Arial"/>
                <a:sym typeface="Arial"/>
              </a:rPr>
              <a:t>Bevestigen</a:t>
            </a:r>
            <a:r>
              <a:rPr lang="nl-BE" sz="1800">
                <a:solidFill>
                  <a:schemeClr val="lt1"/>
                </a:solidFill>
              </a:rPr>
              <a:t>”</a:t>
            </a:r>
            <a:r>
              <a:rPr lang="nl-BE"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endParaRPr/>
          </a:p>
        </p:txBody>
      </p:sp>
      <p:pic>
        <p:nvPicPr>
          <p:cNvPr id="138" name="Google Shape;138;g38c102c3e4c_0_3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678614" y="6293439"/>
            <a:ext cx="3391373" cy="419158"/>
          </a:xfrm>
          <a:prstGeom prst="rect">
            <a:avLst/>
          </a:prstGeom>
          <a:noFill/>
          <a:ln>
            <a:noFill/>
          </a:ln>
        </p:spPr>
      </p:pic>
      <p:pic>
        <p:nvPicPr>
          <p:cNvPr id="139" name="Google Shape;139;g38c102c3e4c_0_3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108739" y="1741012"/>
            <a:ext cx="5974525" cy="3375975"/>
          </a:xfrm>
          <a:prstGeom prst="rect">
            <a:avLst/>
          </a:prstGeom>
          <a:noFill/>
          <a:ln>
            <a:noFill/>
          </a:ln>
        </p:spPr>
      </p:pic>
      <p:sp>
        <p:nvSpPr>
          <p:cNvPr id="140" name="Google Shape;140;g38c102c3e4c_0_35"/>
          <p:cNvSpPr/>
          <p:nvPr/>
        </p:nvSpPr>
        <p:spPr>
          <a:xfrm>
            <a:off x="3282025" y="3170000"/>
            <a:ext cx="4059900" cy="342900"/>
          </a:xfrm>
          <a:prstGeom prst="roundRect">
            <a:avLst>
              <a:gd fmla="val 16667" name="adj"/>
            </a:avLst>
          </a:prstGeom>
          <a:noFill/>
          <a:ln cap="flat" cmpd="sng" w="19050">
            <a:solidFill>
              <a:srgbClr val="FF00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1" name="Google Shape;141;g38c102c3e4c_0_35"/>
          <p:cNvSpPr/>
          <p:nvPr/>
        </p:nvSpPr>
        <p:spPr>
          <a:xfrm>
            <a:off x="6053300" y="3831825"/>
            <a:ext cx="2917200" cy="570000"/>
          </a:xfrm>
          <a:prstGeom prst="roundRect">
            <a:avLst>
              <a:gd fmla="val 16667" name="adj"/>
            </a:avLst>
          </a:prstGeom>
          <a:noFill/>
          <a:ln cap="flat" cmpd="sng" w="19050">
            <a:solidFill>
              <a:srgbClr val="FF00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6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g38c102c3e4c_0_46"/>
          <p:cNvSpPr/>
          <p:nvPr/>
        </p:nvSpPr>
        <p:spPr>
          <a:xfrm>
            <a:off x="1" y="0"/>
            <a:ext cx="12192000" cy="6858000"/>
          </a:xfrm>
          <a:prstGeom prst="rect">
            <a:avLst/>
          </a:prstGeom>
          <a:solidFill>
            <a:srgbClr val="F8F7F2"/>
          </a:solidFill>
          <a:ln cap="flat" cmpd="sng" w="19050">
            <a:solidFill>
              <a:srgbClr val="E6037E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8" name="Google Shape;148;g38c102c3e4c_0_46"/>
          <p:cNvSpPr/>
          <p:nvPr/>
        </p:nvSpPr>
        <p:spPr>
          <a:xfrm>
            <a:off x="118872" y="109728"/>
            <a:ext cx="11951100" cy="1041900"/>
          </a:xfrm>
          <a:prstGeom prst="rect">
            <a:avLst/>
          </a:prstGeom>
          <a:solidFill>
            <a:srgbClr val="493D3C"/>
          </a:solidFill>
          <a:ln cap="flat" cmpd="sng" w="19050">
            <a:solidFill>
              <a:srgbClr val="473C3B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9" name="Google Shape;149;g38c102c3e4c_0_46"/>
          <p:cNvSpPr txBox="1"/>
          <p:nvPr/>
        </p:nvSpPr>
        <p:spPr>
          <a:xfrm>
            <a:off x="118925" y="338250"/>
            <a:ext cx="11951100" cy="585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nl-BE" sz="16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Je gegevens zijn nu automatisch aangepast naar de groep die je hebt aangeduid</a:t>
            </a:r>
            <a:r>
              <a:rPr lang="nl-BE" sz="1600">
                <a:solidFill>
                  <a:schemeClr val="lt1"/>
                </a:solidFill>
              </a:rPr>
              <a:t>.</a:t>
            </a:r>
            <a:r>
              <a:rPr lang="nl-BE" sz="1200"/>
              <a:t> </a:t>
            </a:r>
            <a:r>
              <a:rPr lang="nl-BE" sz="16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Als je gegevens goed zijn, klik op </a:t>
            </a:r>
            <a:r>
              <a:rPr lang="nl-BE" sz="1600">
                <a:solidFill>
                  <a:schemeClr val="lt1"/>
                </a:solidFill>
              </a:rPr>
              <a:t>“</a:t>
            </a:r>
            <a:r>
              <a:rPr b="1" lang="nl-BE" sz="1600">
                <a:solidFill>
                  <a:srgbClr val="ED1494"/>
                </a:solidFill>
                <a:latin typeface="Arial"/>
                <a:ea typeface="Arial"/>
                <a:cs typeface="Arial"/>
                <a:sym typeface="Arial"/>
              </a:rPr>
              <a:t>Gereed</a:t>
            </a:r>
            <a:r>
              <a:rPr b="1" lang="nl-BE" sz="1600">
                <a:solidFill>
                  <a:schemeClr val="lt1"/>
                </a:solidFill>
              </a:rPr>
              <a:t>”</a:t>
            </a:r>
            <a:r>
              <a:rPr b="1" lang="nl-BE" sz="16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endParaRPr b="1" sz="16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nl-BE" sz="1600">
                <a:solidFill>
                  <a:srgbClr val="ED1494"/>
                </a:solidFill>
              </a:rPr>
              <a:t>Belangrijk: rond je bestelling af vóór het afsluituur.</a:t>
            </a:r>
            <a:endParaRPr b="1" sz="1600">
              <a:solidFill>
                <a:srgbClr val="ED1494"/>
              </a:solidFill>
            </a:endParaRPr>
          </a:p>
        </p:txBody>
      </p:sp>
      <p:pic>
        <p:nvPicPr>
          <p:cNvPr id="150" name="Google Shape;150;g38c102c3e4c_0_4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661758" y="1563672"/>
            <a:ext cx="6868484" cy="4353533"/>
          </a:xfrm>
          <a:prstGeom prst="rect">
            <a:avLst/>
          </a:prstGeom>
          <a:noFill/>
          <a:ln>
            <a:noFill/>
          </a:ln>
        </p:spPr>
      </p:pic>
      <p:sp>
        <p:nvSpPr>
          <p:cNvPr id="151" name="Google Shape;151;g38c102c3e4c_0_46"/>
          <p:cNvSpPr/>
          <p:nvPr/>
        </p:nvSpPr>
        <p:spPr>
          <a:xfrm>
            <a:off x="2916936" y="2454564"/>
            <a:ext cx="3407700" cy="1605900"/>
          </a:xfrm>
          <a:prstGeom prst="roundRect">
            <a:avLst>
              <a:gd fmla="val 16667" name="adj"/>
            </a:avLst>
          </a:prstGeom>
          <a:noFill/>
          <a:ln cap="flat" cmpd="sng" w="19050">
            <a:solidFill>
              <a:srgbClr val="FF00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2" name="Google Shape;152;g38c102c3e4c_0_46"/>
          <p:cNvSpPr/>
          <p:nvPr/>
        </p:nvSpPr>
        <p:spPr>
          <a:xfrm>
            <a:off x="6096000" y="5048031"/>
            <a:ext cx="3121200" cy="603600"/>
          </a:xfrm>
          <a:prstGeom prst="roundRect">
            <a:avLst>
              <a:gd fmla="val 16667" name="adj"/>
            </a:avLst>
          </a:prstGeom>
          <a:noFill/>
          <a:ln cap="flat" cmpd="sng" w="19050">
            <a:solidFill>
              <a:srgbClr val="FF00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53" name="Google Shape;153;g38c102c3e4c_0_4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8678614" y="6293439"/>
            <a:ext cx="3391373" cy="41915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8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g38c102c3e4c_0_57"/>
          <p:cNvSpPr/>
          <p:nvPr/>
        </p:nvSpPr>
        <p:spPr>
          <a:xfrm>
            <a:off x="1" y="0"/>
            <a:ext cx="12192000" cy="6858000"/>
          </a:xfrm>
          <a:prstGeom prst="rect">
            <a:avLst/>
          </a:prstGeom>
          <a:solidFill>
            <a:srgbClr val="F8F7F2"/>
          </a:solidFill>
          <a:ln cap="flat" cmpd="sng" w="19050">
            <a:solidFill>
              <a:srgbClr val="E6037E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0" name="Google Shape;160;g38c102c3e4c_0_57"/>
          <p:cNvSpPr/>
          <p:nvPr/>
        </p:nvSpPr>
        <p:spPr>
          <a:xfrm>
            <a:off x="118872" y="109728"/>
            <a:ext cx="11951100" cy="1041900"/>
          </a:xfrm>
          <a:prstGeom prst="rect">
            <a:avLst/>
          </a:prstGeom>
          <a:solidFill>
            <a:srgbClr val="493D3C"/>
          </a:solidFill>
          <a:ln cap="flat" cmpd="sng" w="19050">
            <a:solidFill>
              <a:srgbClr val="473C3B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1" name="Google Shape;161;g38c102c3e4c_0_57"/>
          <p:cNvSpPr txBox="1"/>
          <p:nvPr/>
        </p:nvSpPr>
        <p:spPr>
          <a:xfrm>
            <a:off x="1717315" y="446104"/>
            <a:ext cx="87543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nl-BE"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Stap 5: </a:t>
            </a:r>
            <a:r>
              <a:rPr lang="nl-BE"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Klik op </a:t>
            </a:r>
            <a:r>
              <a:rPr lang="nl-BE" sz="1800">
                <a:solidFill>
                  <a:schemeClr val="lt1"/>
                </a:solidFill>
              </a:rPr>
              <a:t>“</a:t>
            </a:r>
            <a:r>
              <a:rPr b="1" lang="nl-BE" sz="1800">
                <a:solidFill>
                  <a:srgbClr val="ED1494"/>
                </a:solidFill>
                <a:latin typeface="Arial"/>
                <a:ea typeface="Arial"/>
                <a:cs typeface="Arial"/>
                <a:sym typeface="Arial"/>
              </a:rPr>
              <a:t>Assortiment</a:t>
            </a:r>
            <a:r>
              <a:rPr lang="nl-BE" sz="1800">
                <a:solidFill>
                  <a:schemeClr val="lt1"/>
                </a:solidFill>
              </a:rPr>
              <a:t>”</a:t>
            </a:r>
            <a:r>
              <a:rPr lang="nl-BE"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o</a:t>
            </a:r>
            <a:r>
              <a:rPr lang="nl-BE" sz="1800">
                <a:solidFill>
                  <a:schemeClr val="lt1"/>
                </a:solidFill>
              </a:rPr>
              <a:t>m</a:t>
            </a:r>
            <a:r>
              <a:rPr lang="nl-BE"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nl-BE" sz="1800">
                <a:solidFill>
                  <a:schemeClr val="lt1"/>
                </a:solidFill>
              </a:rPr>
              <a:t>je gewenste lunch te kiezen.</a:t>
            </a:r>
            <a:endParaRPr/>
          </a:p>
        </p:txBody>
      </p:sp>
      <p:pic>
        <p:nvPicPr>
          <p:cNvPr id="162" name="Google Shape;162;g38c102c3e4c_0_5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47819" y="1603864"/>
            <a:ext cx="10493311" cy="4273149"/>
          </a:xfrm>
          <a:prstGeom prst="rect">
            <a:avLst/>
          </a:prstGeom>
          <a:noFill/>
          <a:ln>
            <a:noFill/>
          </a:ln>
        </p:spPr>
      </p:pic>
      <p:sp>
        <p:nvSpPr>
          <p:cNvPr id="163" name="Google Shape;163;g38c102c3e4c_0_57"/>
          <p:cNvSpPr/>
          <p:nvPr/>
        </p:nvSpPr>
        <p:spPr>
          <a:xfrm>
            <a:off x="7411212" y="1957959"/>
            <a:ext cx="1009800" cy="390600"/>
          </a:xfrm>
          <a:prstGeom prst="roundRect">
            <a:avLst>
              <a:gd fmla="val 16667" name="adj"/>
            </a:avLst>
          </a:prstGeom>
          <a:noFill/>
          <a:ln cap="flat" cmpd="sng" w="19050">
            <a:solidFill>
              <a:srgbClr val="FF00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4" name="Google Shape;164;g38c102c3e4c_0_57"/>
          <p:cNvSpPr/>
          <p:nvPr/>
        </p:nvSpPr>
        <p:spPr>
          <a:xfrm>
            <a:off x="6539484" y="4863611"/>
            <a:ext cx="2897100" cy="390600"/>
          </a:xfrm>
          <a:prstGeom prst="roundRect">
            <a:avLst>
              <a:gd fmla="val 16667" name="adj"/>
            </a:avLst>
          </a:prstGeom>
          <a:noFill/>
          <a:ln cap="flat" cmpd="sng" w="19050">
            <a:solidFill>
              <a:srgbClr val="FF00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65" name="Google Shape;165;g38c102c3e4c_0_5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8678614" y="6293439"/>
            <a:ext cx="3391373" cy="41915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0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g38c102c3e4c_0_68"/>
          <p:cNvSpPr/>
          <p:nvPr/>
        </p:nvSpPr>
        <p:spPr>
          <a:xfrm>
            <a:off x="1" y="0"/>
            <a:ext cx="12192000" cy="6858000"/>
          </a:xfrm>
          <a:prstGeom prst="rect">
            <a:avLst/>
          </a:prstGeom>
          <a:solidFill>
            <a:srgbClr val="F8F7F2"/>
          </a:solidFill>
          <a:ln cap="flat" cmpd="sng" w="19050">
            <a:solidFill>
              <a:srgbClr val="E6037E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2" name="Google Shape;172;g38c102c3e4c_0_68"/>
          <p:cNvSpPr/>
          <p:nvPr/>
        </p:nvSpPr>
        <p:spPr>
          <a:xfrm>
            <a:off x="118872" y="109728"/>
            <a:ext cx="11951100" cy="1041900"/>
          </a:xfrm>
          <a:prstGeom prst="rect">
            <a:avLst/>
          </a:prstGeom>
          <a:solidFill>
            <a:srgbClr val="493D3C"/>
          </a:solidFill>
          <a:ln cap="flat" cmpd="sng" w="19050">
            <a:solidFill>
              <a:srgbClr val="473C3B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3" name="Google Shape;173;g38c102c3e4c_0_68"/>
          <p:cNvSpPr txBox="1"/>
          <p:nvPr/>
        </p:nvSpPr>
        <p:spPr>
          <a:xfrm>
            <a:off x="831575" y="307500"/>
            <a:ext cx="10525800" cy="646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nl-BE"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Stap 6: </a:t>
            </a:r>
            <a:r>
              <a:rPr lang="nl-BE"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Duid je voorkeuren aan en voeg vervolgens het product onderaan toe aan je winkelwagen.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nl-BE" sz="1800">
                <a:solidFill>
                  <a:srgbClr val="ED1494"/>
                </a:solidFill>
                <a:latin typeface="Arial"/>
                <a:ea typeface="Arial"/>
                <a:cs typeface="Arial"/>
                <a:sym typeface="Arial"/>
              </a:rPr>
              <a:t>Dubbelcheck hier of je groepsnaam nog steeds vermeld staat.</a:t>
            </a:r>
            <a:endParaRPr/>
          </a:p>
        </p:txBody>
      </p:sp>
      <p:pic>
        <p:nvPicPr>
          <p:cNvPr id="174" name="Google Shape;174;g38c102c3e4c_0_6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362531" y="1349614"/>
            <a:ext cx="5599997" cy="4708426"/>
          </a:xfrm>
          <a:prstGeom prst="rect">
            <a:avLst/>
          </a:prstGeom>
          <a:noFill/>
          <a:ln>
            <a:noFill/>
          </a:ln>
        </p:spPr>
      </p:pic>
      <p:sp>
        <p:nvSpPr>
          <p:cNvPr id="175" name="Google Shape;175;g38c102c3e4c_0_68"/>
          <p:cNvSpPr/>
          <p:nvPr/>
        </p:nvSpPr>
        <p:spPr>
          <a:xfrm>
            <a:off x="5248075" y="3024351"/>
            <a:ext cx="2673600" cy="1041900"/>
          </a:xfrm>
          <a:prstGeom prst="roundRect">
            <a:avLst>
              <a:gd fmla="val 16667" name="adj"/>
            </a:avLst>
          </a:prstGeom>
          <a:noFill/>
          <a:ln cap="flat" cmpd="sng" w="19050">
            <a:solidFill>
              <a:srgbClr val="FF00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6" name="Google Shape;176;g38c102c3e4c_0_68"/>
          <p:cNvSpPr/>
          <p:nvPr/>
        </p:nvSpPr>
        <p:spPr>
          <a:xfrm>
            <a:off x="5248070" y="4248272"/>
            <a:ext cx="3685200" cy="564300"/>
          </a:xfrm>
          <a:prstGeom prst="roundRect">
            <a:avLst>
              <a:gd fmla="val 16667" name="adj"/>
            </a:avLst>
          </a:prstGeom>
          <a:noFill/>
          <a:ln cap="flat" cmpd="sng" w="19050">
            <a:solidFill>
              <a:srgbClr val="FF00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7" name="Google Shape;177;g38c102c3e4c_0_68"/>
          <p:cNvSpPr/>
          <p:nvPr/>
        </p:nvSpPr>
        <p:spPr>
          <a:xfrm>
            <a:off x="7921803" y="5312591"/>
            <a:ext cx="947400" cy="320400"/>
          </a:xfrm>
          <a:prstGeom prst="roundRect">
            <a:avLst>
              <a:gd fmla="val 16667" name="adj"/>
            </a:avLst>
          </a:prstGeom>
          <a:noFill/>
          <a:ln cap="flat" cmpd="sng" w="19050">
            <a:solidFill>
              <a:srgbClr val="FF00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8" name="Google Shape;178;g38c102c3e4c_0_68"/>
          <p:cNvSpPr/>
          <p:nvPr/>
        </p:nvSpPr>
        <p:spPr>
          <a:xfrm>
            <a:off x="5248075" y="4913975"/>
            <a:ext cx="1270200" cy="237000"/>
          </a:xfrm>
          <a:prstGeom prst="roundRect">
            <a:avLst>
              <a:gd fmla="val 16667" name="adj"/>
            </a:avLst>
          </a:prstGeom>
          <a:noFill/>
          <a:ln cap="flat" cmpd="sng" w="19050">
            <a:solidFill>
              <a:srgbClr val="FF00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79" name="Google Shape;179;g38c102c3e4c_0_6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8831014" y="6445839"/>
            <a:ext cx="3391373" cy="41915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4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g38c102c3e4c_0_81"/>
          <p:cNvSpPr/>
          <p:nvPr/>
        </p:nvSpPr>
        <p:spPr>
          <a:xfrm>
            <a:off x="1" y="0"/>
            <a:ext cx="12192000" cy="6858000"/>
          </a:xfrm>
          <a:prstGeom prst="rect">
            <a:avLst/>
          </a:prstGeom>
          <a:solidFill>
            <a:srgbClr val="F8F7F2"/>
          </a:solidFill>
          <a:ln cap="flat" cmpd="sng" w="19050">
            <a:solidFill>
              <a:srgbClr val="E6037E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6" name="Google Shape;186;g38c102c3e4c_0_81"/>
          <p:cNvSpPr/>
          <p:nvPr/>
        </p:nvSpPr>
        <p:spPr>
          <a:xfrm>
            <a:off x="118872" y="109728"/>
            <a:ext cx="11951100" cy="1041900"/>
          </a:xfrm>
          <a:prstGeom prst="rect">
            <a:avLst/>
          </a:prstGeom>
          <a:solidFill>
            <a:srgbClr val="493D3C"/>
          </a:solidFill>
          <a:ln cap="flat" cmpd="sng" w="19050">
            <a:solidFill>
              <a:srgbClr val="473C3B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7" name="Google Shape;187;g38c102c3e4c_0_81"/>
          <p:cNvSpPr txBox="1"/>
          <p:nvPr/>
        </p:nvSpPr>
        <p:spPr>
          <a:xfrm>
            <a:off x="1213950" y="307425"/>
            <a:ext cx="9764100" cy="646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nl-BE"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Stap 7: </a:t>
            </a:r>
            <a:r>
              <a:rPr lang="nl-BE"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Klik op </a:t>
            </a:r>
            <a:r>
              <a:rPr lang="nl-BE" sz="1800">
                <a:solidFill>
                  <a:schemeClr val="lt1"/>
                </a:solidFill>
              </a:rPr>
              <a:t>“</a:t>
            </a:r>
            <a:r>
              <a:rPr b="1" lang="nl-BE" sz="1800">
                <a:solidFill>
                  <a:srgbClr val="ED1494"/>
                </a:solidFill>
                <a:latin typeface="Arial"/>
                <a:ea typeface="Arial"/>
                <a:cs typeface="Arial"/>
                <a:sym typeface="Arial"/>
              </a:rPr>
              <a:t>Winkelmandje bekijken</a:t>
            </a:r>
            <a:r>
              <a:rPr lang="nl-BE" sz="1800">
                <a:solidFill>
                  <a:schemeClr val="lt1"/>
                </a:solidFill>
              </a:rPr>
              <a:t>”</a:t>
            </a:r>
            <a:r>
              <a:rPr lang="nl-BE"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nl-BE"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Als je nog extra producten wilt toevoegen, klik dan op </a:t>
            </a:r>
            <a:r>
              <a:rPr lang="nl-BE" sz="1800">
                <a:solidFill>
                  <a:schemeClr val="lt1"/>
                </a:solidFill>
              </a:rPr>
              <a:t>“</a:t>
            </a:r>
            <a:r>
              <a:rPr b="1" lang="nl-BE" sz="1800">
                <a:solidFill>
                  <a:srgbClr val="ED1494"/>
                </a:solidFill>
                <a:latin typeface="Arial"/>
                <a:ea typeface="Arial"/>
                <a:cs typeface="Arial"/>
                <a:sym typeface="Arial"/>
              </a:rPr>
              <a:t>Verder winkelen</a:t>
            </a:r>
            <a:r>
              <a:rPr lang="nl-BE" sz="1800">
                <a:solidFill>
                  <a:schemeClr val="lt1"/>
                </a:solidFill>
              </a:rPr>
              <a:t>”</a:t>
            </a:r>
            <a:r>
              <a:rPr lang="nl-BE"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en herhaal stap 6.</a:t>
            </a:r>
            <a:endParaRPr/>
          </a:p>
        </p:txBody>
      </p:sp>
      <p:pic>
        <p:nvPicPr>
          <p:cNvPr id="188" name="Google Shape;188;g38c102c3e4c_0_8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447680" y="2059041"/>
            <a:ext cx="5296639" cy="3362794"/>
          </a:xfrm>
          <a:prstGeom prst="rect">
            <a:avLst/>
          </a:prstGeom>
          <a:noFill/>
          <a:ln>
            <a:noFill/>
          </a:ln>
        </p:spPr>
      </p:pic>
      <p:sp>
        <p:nvSpPr>
          <p:cNvPr id="189" name="Google Shape;189;g38c102c3e4c_0_81"/>
          <p:cNvSpPr/>
          <p:nvPr/>
        </p:nvSpPr>
        <p:spPr>
          <a:xfrm>
            <a:off x="6096000" y="4801523"/>
            <a:ext cx="2514600" cy="495300"/>
          </a:xfrm>
          <a:prstGeom prst="roundRect">
            <a:avLst>
              <a:gd fmla="val 16667" name="adj"/>
            </a:avLst>
          </a:prstGeom>
          <a:noFill/>
          <a:ln cap="flat" cmpd="sng" w="19050">
            <a:solidFill>
              <a:srgbClr val="FF00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90" name="Google Shape;190;g38c102c3e4c_0_8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8678614" y="6293439"/>
            <a:ext cx="3391373" cy="41915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Kantoorthema">
  <a:themeElements>
    <a:clrScheme name="Office">
      <a:dk1>
        <a:srgbClr val="000000"/>
      </a:dk1>
      <a:lt1>
        <a:srgbClr val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Kantoorthema">
  <a:themeElements>
    <a:clrScheme name="Office">
      <a:dk1>
        <a:srgbClr val="000000"/>
      </a:dk1>
      <a:lt1>
        <a:srgbClr val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2025-07-25T14:08:38Z</dcterms:created>
  <dc:creator>Yentl Claesen</dc:creator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0x0101007A09F5EC0B26F843BE9499E464B761D2</vt:lpwstr>
  </property>
</Properties>
</file>