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Play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jIpVnU5nhnh736leRQHvveFOU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lay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BE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3e50e763b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383e50e763b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83e50e763b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8c0ef459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8c0ef459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38c0ef4594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8c0ef45949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8c0ef45949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8c0ef45949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c0ef45949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8c0ef45949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8c0ef45949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c0ef45949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38c0ef45949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8c0ef45949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brunofoodcorner.be/n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>
            <p:ph type="ctrTitle"/>
          </p:nvPr>
        </p:nvSpPr>
        <p:spPr>
          <a:xfrm>
            <a:off x="1213050" y="2866938"/>
            <a:ext cx="97659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8AD3E"/>
              </a:buClr>
              <a:buSzPct val="133333"/>
              <a:buFont typeface="Play"/>
              <a:buNone/>
            </a:pPr>
            <a:r>
              <a:rPr b="1" lang="nl-BE" sz="4500">
                <a:solidFill>
                  <a:srgbClr val="A8AD3E"/>
                </a:solidFill>
                <a:latin typeface="Arial"/>
                <a:ea typeface="Arial"/>
                <a:cs typeface="Arial"/>
                <a:sym typeface="Arial"/>
              </a:rPr>
              <a:t>Bruno Foodcorner for Business</a:t>
            </a:r>
            <a:endParaRPr b="1" sz="4500">
              <a:solidFill>
                <a:srgbClr val="A8AD3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888150" y="3490950"/>
            <a:ext cx="84135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1494"/>
              </a:buClr>
              <a:buSzPts val="2400"/>
              <a:buNone/>
            </a:pPr>
            <a:r>
              <a:rPr b="1" lang="nl-BE" sz="2900">
                <a:solidFill>
                  <a:srgbClr val="ED1494"/>
                </a:solidFill>
              </a:rPr>
              <a:t>Hoe bestellen als lid van een bestelgroep?</a:t>
            </a:r>
            <a:endParaRPr sz="2900"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4673" y="5236927"/>
            <a:ext cx="3090550" cy="13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0"/>
          <p:cNvSpPr txBox="1"/>
          <p:nvPr/>
        </p:nvSpPr>
        <p:spPr>
          <a:xfrm>
            <a:off x="1247250" y="446100"/>
            <a:ext cx="9697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8: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Kijk je gegevens</a:t>
            </a:r>
            <a:r>
              <a:rPr lang="nl-BE" sz="1800">
                <a:solidFill>
                  <a:schemeClr val="lt1"/>
                </a:solidFill>
              </a:rPr>
              <a:t>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je bestelling nogmaals na en 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Bestelling afronden</a:t>
            </a:r>
            <a:r>
              <a:rPr lang="nl-BE" sz="1800">
                <a:solidFill>
                  <a:schemeClr val="lt1"/>
                </a:solidFill>
              </a:rPr>
              <a:t>”.</a:t>
            </a:r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5306" y="1366230"/>
            <a:ext cx="2098335" cy="412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306" y="5491769"/>
            <a:ext cx="2098336" cy="785092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/>
          <p:nvPr/>
        </p:nvSpPr>
        <p:spPr>
          <a:xfrm>
            <a:off x="5045306" y="5544022"/>
            <a:ext cx="2098335" cy="44874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552131" y="307504"/>
            <a:ext cx="1108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9: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Een lid van een groep kan enkel online betalen.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Bestellen</a:t>
            </a:r>
            <a:r>
              <a:rPr lang="nl-BE" sz="1800">
                <a:solidFill>
                  <a:schemeClr val="lt1"/>
                </a:solidFill>
              </a:rPr>
              <a:t>”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rechts om de bestelling af te ronden.</a:t>
            </a:r>
            <a:endParaRPr/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3976" y="1605065"/>
            <a:ext cx="8340988" cy="427074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1"/>
          <p:cNvSpPr/>
          <p:nvPr/>
        </p:nvSpPr>
        <p:spPr>
          <a:xfrm>
            <a:off x="7388356" y="4202001"/>
            <a:ext cx="1783075" cy="349219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1"/>
          <p:cNvSpPr/>
          <p:nvPr/>
        </p:nvSpPr>
        <p:spPr>
          <a:xfrm>
            <a:off x="3328416" y="5532120"/>
            <a:ext cx="1965960" cy="17373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3053100" y="446100"/>
            <a:ext cx="608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10: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Betaal met de gewenste betalingsmethode.</a:t>
            </a:r>
            <a:endParaRPr/>
          </a:p>
        </p:txBody>
      </p:sp>
      <p:pic>
        <p:nvPicPr>
          <p:cNvPr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121" y="1493914"/>
            <a:ext cx="2547757" cy="4498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>
            <a:off x="4460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3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3"/>
          <p:cNvSpPr txBox="1"/>
          <p:nvPr/>
        </p:nvSpPr>
        <p:spPr>
          <a:xfrm>
            <a:off x="1575282" y="307504"/>
            <a:ext cx="9038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betaling gelukt is, krijg je een bevestiging op de </a:t>
            </a:r>
            <a:r>
              <a:rPr lang="nl-BE" sz="1800">
                <a:solidFill>
                  <a:schemeClr val="lt1"/>
                </a:solidFill>
              </a:rPr>
              <a:t>webshop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nl-BE" sz="1800">
                <a:solidFill>
                  <a:schemeClr val="lt1"/>
                </a:solidFill>
              </a:rPr>
              <a:t>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 enkele minuten ook een bevestiging</a:t>
            </a:r>
            <a:r>
              <a:rPr lang="nl-BE" sz="1800">
                <a:solidFill>
                  <a:schemeClr val="lt1"/>
                </a:solidFill>
              </a:rPr>
              <a:t>s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mail.</a:t>
            </a:r>
            <a:endParaRPr/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4417" y="1601777"/>
            <a:ext cx="7640116" cy="427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83e50e763b_0_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383e50e763b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27" y="1616003"/>
            <a:ext cx="8381946" cy="3625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c0ef45949_0_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8c0ef45949_0_0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38c0ef45949_0_0"/>
          <p:cNvSpPr txBox="1"/>
          <p:nvPr/>
        </p:nvSpPr>
        <p:spPr>
          <a:xfrm>
            <a:off x="3229356" y="307497"/>
            <a:ext cx="5733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1: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Surf naar </a:t>
            </a:r>
            <a:r>
              <a:rPr b="0" i="0" lang="nl-BE" sz="1800" u="sng" cap="none" strike="noStrike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https://www.brunofoodcorner.be/nl </a:t>
            </a:r>
            <a:r>
              <a:rPr b="0" i="0" lang="nl-BE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login met je e-mailadres en wachtwoord.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g38c0ef45949_0_0"/>
          <p:cNvGrpSpPr/>
          <p:nvPr/>
        </p:nvGrpSpPr>
        <p:grpSpPr>
          <a:xfrm>
            <a:off x="2098591" y="1325302"/>
            <a:ext cx="7991420" cy="4764753"/>
            <a:chOff x="1304406" y="929288"/>
            <a:chExt cx="9583187" cy="5545569"/>
          </a:xfrm>
        </p:grpSpPr>
        <p:grpSp>
          <p:nvGrpSpPr>
            <p:cNvPr id="101" name="Google Shape;101;g38c0ef45949_0_0"/>
            <p:cNvGrpSpPr/>
            <p:nvPr/>
          </p:nvGrpSpPr>
          <p:grpSpPr>
            <a:xfrm>
              <a:off x="1304406" y="929288"/>
              <a:ext cx="9583187" cy="5545569"/>
              <a:chOff x="1304407" y="943098"/>
              <a:chExt cx="9583187" cy="5545569"/>
            </a:xfrm>
          </p:grpSpPr>
          <p:pic>
            <p:nvPicPr>
              <p:cNvPr id="102" name="Google Shape;102;g38c0ef45949_0_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407" y="943098"/>
                <a:ext cx="9583187" cy="55455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3" name="Google Shape;103;g38c0ef45949_0_0"/>
              <p:cNvSpPr/>
              <p:nvPr/>
            </p:nvSpPr>
            <p:spPr>
              <a:xfrm>
                <a:off x="3081528" y="2967228"/>
                <a:ext cx="2907900" cy="2071200"/>
              </a:xfrm>
              <a:prstGeom prst="roundRect">
                <a:avLst>
                  <a:gd fmla="val 16667" name="adj"/>
                </a:avLst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g38c0ef45949_0_0"/>
              <p:cNvSpPr/>
              <p:nvPr/>
            </p:nvSpPr>
            <p:spPr>
              <a:xfrm>
                <a:off x="3337560" y="3822192"/>
                <a:ext cx="1115700" cy="128100"/>
              </a:xfrm>
              <a:prstGeom prst="roundRect">
                <a:avLst>
                  <a:gd fmla="val 16667" name="adj"/>
                </a:avLst>
              </a:prstGeom>
              <a:solidFill>
                <a:srgbClr val="E8F0FE"/>
              </a:solidFill>
              <a:ln cap="flat" cmpd="sng" w="19050">
                <a:solidFill>
                  <a:srgbClr val="E8F0F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" name="Google Shape;105;g38c0ef45949_0_0"/>
            <p:cNvSpPr/>
            <p:nvPr/>
          </p:nvSpPr>
          <p:spPr>
            <a:xfrm>
              <a:off x="9976104" y="1333500"/>
              <a:ext cx="815700" cy="3333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6" name="Google Shape;106;g38c0ef45949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c0ef45949_0_8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38c0ef45949_0_89"/>
          <p:cNvSpPr/>
          <p:nvPr/>
        </p:nvSpPr>
        <p:spPr>
          <a:xfrm>
            <a:off x="120396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8c0ef45949_0_89"/>
          <p:cNvSpPr txBox="1"/>
          <p:nvPr/>
        </p:nvSpPr>
        <p:spPr>
          <a:xfrm>
            <a:off x="3229356" y="446104"/>
            <a:ext cx="573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2: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het potloodje met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lang="nl-BE" sz="1800">
                <a:solidFill>
                  <a:schemeClr val="lt1"/>
                </a:solidFill>
              </a:rPr>
              <a:t>”.</a:t>
            </a:r>
            <a:endParaRPr/>
          </a:p>
        </p:txBody>
      </p:sp>
      <p:pic>
        <p:nvPicPr>
          <p:cNvPr id="115" name="Google Shape;115;g38c0ef45949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7201" y="1764188"/>
            <a:ext cx="9714549" cy="3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8c0ef45949_0_89"/>
          <p:cNvSpPr/>
          <p:nvPr/>
        </p:nvSpPr>
        <p:spPr>
          <a:xfrm>
            <a:off x="6666900" y="4424250"/>
            <a:ext cx="1037400" cy="247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38c0ef45949_0_89"/>
          <p:cNvSpPr/>
          <p:nvPr/>
        </p:nvSpPr>
        <p:spPr>
          <a:xfrm rot="-3333604">
            <a:off x="6178897" y="3981617"/>
            <a:ext cx="425963" cy="6570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ED1494"/>
          </a:solidFill>
          <a:ln cap="flat" cmpd="sng" w="19050">
            <a:solidFill>
              <a:srgbClr val="ED149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8c0ef45949_0_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c0ef45949_0_17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38c0ef45949_0_175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38c0ef45949_0_175"/>
          <p:cNvSpPr txBox="1"/>
          <p:nvPr/>
        </p:nvSpPr>
        <p:spPr>
          <a:xfrm>
            <a:off x="160500" y="446100"/>
            <a:ext cx="1187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3: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nogmaals op het potloodje met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Aanpassen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bij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Mijn persoonlijk winkelmandje</a:t>
            </a:r>
            <a:r>
              <a:rPr lang="nl-BE" sz="1800">
                <a:solidFill>
                  <a:schemeClr val="lt1"/>
                </a:solidFill>
              </a:rPr>
              <a:t>’”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om dit aan te passen.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127" name="Google Shape;127;g38c0ef45949_0_1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2705" y="1811357"/>
            <a:ext cx="6906589" cy="38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8c0ef45949_0_175"/>
          <p:cNvSpPr/>
          <p:nvPr/>
        </p:nvSpPr>
        <p:spPr>
          <a:xfrm>
            <a:off x="7972425" y="2721264"/>
            <a:ext cx="1314600" cy="438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8c0ef45949_0_1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8c0ef45949_0_26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8c0ef45949_0_260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8c0ef45949_0_260"/>
          <p:cNvSpPr txBox="1"/>
          <p:nvPr/>
        </p:nvSpPr>
        <p:spPr>
          <a:xfrm>
            <a:off x="1720319" y="307504"/>
            <a:ext cx="874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4: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Duid aan de hand van het </a:t>
            </a:r>
            <a:r>
              <a:rPr b="1" lang="nl-BE" sz="1800">
                <a:solidFill>
                  <a:srgbClr val="ED1494"/>
                </a:solidFill>
              </a:rPr>
              <a:t>b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olletje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je groep aan en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daarna op</a:t>
            </a:r>
            <a:r>
              <a:rPr lang="nl-BE" sz="1800">
                <a:solidFill>
                  <a:schemeClr val="lt1"/>
                </a:solidFill>
              </a:rPr>
              <a:t> 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Bevestigen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38" name="Google Shape;138;g38c0ef45949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38c0ef45949_0_2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8739" y="1741012"/>
            <a:ext cx="5974525" cy="337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8c0ef45949_0_260"/>
          <p:cNvSpPr/>
          <p:nvPr/>
        </p:nvSpPr>
        <p:spPr>
          <a:xfrm>
            <a:off x="3282025" y="3170000"/>
            <a:ext cx="4059900" cy="342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8c0ef45949_0_260"/>
          <p:cNvSpPr/>
          <p:nvPr/>
        </p:nvSpPr>
        <p:spPr>
          <a:xfrm>
            <a:off x="6053300" y="3831825"/>
            <a:ext cx="2917200" cy="570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118925" y="338250"/>
            <a:ext cx="1195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 gegevens zijn nu automatisch aangepast naar de groep die je hebt aangeduid</a:t>
            </a:r>
            <a:r>
              <a:rPr lang="nl-BE" sz="1600">
                <a:solidFill>
                  <a:schemeClr val="lt1"/>
                </a:solidFill>
              </a:rPr>
              <a:t>.</a:t>
            </a:r>
            <a:r>
              <a:rPr lang="nl-BE" sz="1200"/>
              <a:t> </a:t>
            </a:r>
            <a:r>
              <a:rPr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gegevens goed zijn, klik op </a:t>
            </a:r>
            <a:r>
              <a:rPr lang="nl-BE" sz="1600">
                <a:solidFill>
                  <a:schemeClr val="lt1"/>
                </a:solidFill>
              </a:rPr>
              <a:t>“</a:t>
            </a:r>
            <a:r>
              <a:rPr b="1" lang="nl-BE" sz="16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Gereed</a:t>
            </a:r>
            <a:r>
              <a:rPr b="1" lang="nl-BE" sz="1600">
                <a:solidFill>
                  <a:schemeClr val="lt1"/>
                </a:solidFill>
              </a:rPr>
              <a:t>”</a:t>
            </a:r>
            <a:r>
              <a:rPr b="1" lang="nl-BE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600">
                <a:solidFill>
                  <a:srgbClr val="ED1494"/>
                </a:solidFill>
              </a:rPr>
              <a:t>Belangrijk: rond je bestelling af vóór het afsluituur.</a:t>
            </a:r>
            <a:endParaRPr b="1" sz="1600">
              <a:solidFill>
                <a:srgbClr val="ED1494"/>
              </a:solidFill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1758" y="1563672"/>
            <a:ext cx="6868484" cy="435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2916936" y="2454564"/>
            <a:ext cx="3407664" cy="160591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6096000" y="5048031"/>
            <a:ext cx="3121152" cy="603504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1717315" y="446104"/>
            <a:ext cx="875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5: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Assortiment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</a:t>
            </a:r>
            <a:r>
              <a:rPr lang="nl-BE" sz="1800">
                <a:solidFill>
                  <a:schemeClr val="lt1"/>
                </a:solidFill>
              </a:rPr>
              <a:t>m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BE" sz="1800">
                <a:solidFill>
                  <a:schemeClr val="lt1"/>
                </a:solidFill>
              </a:rPr>
              <a:t>je gewenste lunch te kiezen.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819" y="1603864"/>
            <a:ext cx="10493312" cy="427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7"/>
          <p:cNvSpPr/>
          <p:nvPr/>
        </p:nvSpPr>
        <p:spPr>
          <a:xfrm>
            <a:off x="7411212" y="1957959"/>
            <a:ext cx="1009650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6539484" y="4863611"/>
            <a:ext cx="2897124" cy="390525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118872" y="109728"/>
            <a:ext cx="11951208" cy="1042035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831575" y="307500"/>
            <a:ext cx="10525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6: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Duid je voorkeuren aan en voeg vervolgens het product onderaan toe aan je winkelwagen.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Dubbel check hier of je groepsnaam nog steeds vermeld staat.</a:t>
            </a:r>
            <a:endParaRPr/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62531" y="1349614"/>
            <a:ext cx="5599997" cy="470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8"/>
          <p:cNvSpPr/>
          <p:nvPr/>
        </p:nvSpPr>
        <p:spPr>
          <a:xfrm>
            <a:off x="5248075" y="3024351"/>
            <a:ext cx="2673600" cy="104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5248070" y="4248272"/>
            <a:ext cx="3685200" cy="564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921803" y="5312591"/>
            <a:ext cx="947400" cy="320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5248075" y="4913975"/>
            <a:ext cx="1270200" cy="2370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1014" y="64458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8F7F2"/>
          </a:solidFill>
          <a:ln cap="flat" cmpd="sng" w="19050">
            <a:solidFill>
              <a:srgbClr val="E6037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118872" y="109728"/>
            <a:ext cx="11951100" cy="1041900"/>
          </a:xfrm>
          <a:prstGeom prst="rect">
            <a:avLst/>
          </a:prstGeom>
          <a:solidFill>
            <a:srgbClr val="493D3C"/>
          </a:solidFill>
          <a:ln cap="flat" cmpd="sng" w="19050">
            <a:solidFill>
              <a:srgbClr val="473C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1213950" y="307425"/>
            <a:ext cx="976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Stap 7: 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Klik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Winkelmandje bekijken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Als je nog extra producten wilt toevoegen, klik dan op </a:t>
            </a:r>
            <a:r>
              <a:rPr lang="nl-BE" sz="1800">
                <a:solidFill>
                  <a:schemeClr val="lt1"/>
                </a:solidFill>
              </a:rPr>
              <a:t>“</a:t>
            </a:r>
            <a:r>
              <a:rPr b="1" lang="nl-BE" sz="1800">
                <a:solidFill>
                  <a:srgbClr val="ED1494"/>
                </a:solidFill>
                <a:latin typeface="Arial"/>
                <a:ea typeface="Arial"/>
                <a:cs typeface="Arial"/>
                <a:sym typeface="Arial"/>
              </a:rPr>
              <a:t>Verder winkelen</a:t>
            </a:r>
            <a:r>
              <a:rPr lang="nl-BE" sz="1800">
                <a:solidFill>
                  <a:schemeClr val="lt1"/>
                </a:solidFill>
              </a:rPr>
              <a:t>”</a:t>
            </a:r>
            <a:r>
              <a:rPr lang="nl-BE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en herhaal stap 6.</a:t>
            </a:r>
            <a:endParaRPr/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7680" y="2059041"/>
            <a:ext cx="5296639" cy="336279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/>
          <p:nvPr/>
        </p:nvSpPr>
        <p:spPr>
          <a:xfrm>
            <a:off x="6096000" y="4801523"/>
            <a:ext cx="2514600" cy="4953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8614" y="6293439"/>
            <a:ext cx="3391373" cy="41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2025-07-25T14:08:38Z</dcterms:created>
  <dc:creator>Yentl Claesen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0x0101007A09F5EC0B26F843BE9499E464B761D2</vt:lpwstr>
  </property>
</Properties>
</file>