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Play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1vcqeHOk8ewjW0siKCDAHMjJN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bold.fntdata"/><Relationship Id="rId6" Type="http://schemas.openxmlformats.org/officeDocument/2006/relationships/slide" Target="slides/slide2.xml"/><Relationship Id="rId18" Type="http://schemas.openxmlformats.org/officeDocument/2006/relationships/font" Target="fonts/Pl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c0e96538e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8c0e96538e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8c0e96538e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c0e96538e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8c0e96538e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8c0e96538e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c0e96538e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8c0e96538e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8c0e96538e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runofoodcorner.be/n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-91800" y="2813550"/>
            <a:ext cx="123756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AD3E"/>
              </a:buClr>
              <a:buSzPts val="6000"/>
              <a:buFont typeface="Play"/>
              <a:buNone/>
            </a:pPr>
            <a:r>
              <a:rPr b="1" lang="nl-BE" sz="4500">
                <a:solidFill>
                  <a:srgbClr val="A8AD3E"/>
                </a:solidFill>
                <a:latin typeface="Arial"/>
                <a:ea typeface="Arial"/>
                <a:cs typeface="Arial"/>
                <a:sym typeface="Arial"/>
              </a:rPr>
              <a:t>Bruno Catering for Business</a:t>
            </a:r>
            <a:endParaRPr b="1" sz="4500">
              <a:solidFill>
                <a:srgbClr val="A8AD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544344"/>
            <a:ext cx="91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494"/>
              </a:buClr>
              <a:buSzPts val="2400"/>
              <a:buNone/>
            </a:pPr>
            <a:r>
              <a:rPr b="1" lang="nl-BE" sz="3000">
                <a:solidFill>
                  <a:srgbClr val="ED1494"/>
                </a:solidFill>
              </a:rPr>
              <a:t>Hoe bestellen op factuur?</a:t>
            </a:r>
            <a:endParaRPr sz="3000"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673" y="5236927"/>
            <a:ext cx="3090550" cy="13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c0e96538e_0_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8c0e96538e_0_10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38c0e96538e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8c0e96538e_0_10"/>
          <p:cNvSpPr txBox="1"/>
          <p:nvPr/>
        </p:nvSpPr>
        <p:spPr>
          <a:xfrm>
            <a:off x="118875" y="307500"/>
            <a:ext cx="1195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</a:t>
            </a:r>
            <a:r>
              <a:rPr b="1" lang="nl-BE" sz="1800">
                <a:solidFill>
                  <a:schemeClr val="lt1"/>
                </a:solidFill>
              </a:rPr>
              <a:t>8</a:t>
            </a: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nl-BE" sz="1800">
                <a:solidFill>
                  <a:schemeClr val="lt1"/>
                </a:solidFill>
              </a:rPr>
              <a:t>Je krijgt rechts op je scherm je winkelmandje te zien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Daar vind je een overzicht van je volledige bestelling. </a:t>
            </a:r>
            <a:r>
              <a:rPr lang="nl-BE" sz="1800">
                <a:solidFill>
                  <a:schemeClr val="lt1"/>
                </a:solidFill>
              </a:rPr>
              <a:t>Als deze in orde is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klik dan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</a:rPr>
              <a:t>Volledige groepsbestelling afhandele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00" name="Google Shape;200;g38c0e96538e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050" y="1222250"/>
            <a:ext cx="1873900" cy="5426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01" name="Google Shape;201;g38c0e96538e_0_10"/>
          <p:cNvSpPr/>
          <p:nvPr/>
        </p:nvSpPr>
        <p:spPr>
          <a:xfrm>
            <a:off x="5140200" y="6058999"/>
            <a:ext cx="1911600" cy="31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c0e96538e_0_2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8c0e96538e_0_28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38c0e96538e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8c0e96538e_0_28"/>
          <p:cNvSpPr txBox="1"/>
          <p:nvPr/>
        </p:nvSpPr>
        <p:spPr>
          <a:xfrm>
            <a:off x="118875" y="307500"/>
            <a:ext cx="1195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</a:t>
            </a:r>
            <a:r>
              <a:rPr b="1" lang="nl-BE" sz="1600">
                <a:solidFill>
                  <a:schemeClr val="lt1"/>
                </a:solidFill>
              </a:rPr>
              <a:t>8</a:t>
            </a:r>
            <a:r>
              <a:rPr b="1"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nl-BE" sz="1600">
                <a:solidFill>
                  <a:schemeClr val="lt1"/>
                </a:solidFill>
              </a:rPr>
              <a:t>Op deze pagina krijg je nog eens een volledig overzicht van je bestelling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Voeg hier een gewenste opmerking toe zoals bv. </a:t>
            </a:r>
            <a:r>
              <a:rPr lang="nl-BE" sz="1600">
                <a:solidFill>
                  <a:schemeClr val="lt1"/>
                </a:solidFill>
              </a:rPr>
              <a:t>een referentienummer. Vervolgens kies je de gewenste betaalmethode en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klik dan op </a:t>
            </a:r>
            <a:r>
              <a:rPr lang="nl-BE" sz="1600">
                <a:solidFill>
                  <a:schemeClr val="lt1"/>
                </a:solidFill>
              </a:rPr>
              <a:t>“</a:t>
            </a:r>
            <a:r>
              <a:rPr b="1" lang="nl-BE" sz="1600">
                <a:solidFill>
                  <a:srgbClr val="ED1494"/>
                </a:solidFill>
              </a:rPr>
              <a:t>Volledige groepsbestelling afhandele</a:t>
            </a:r>
            <a:r>
              <a:rPr b="1" lang="nl-BE" sz="16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nl-BE" sz="1600">
                <a:solidFill>
                  <a:schemeClr val="lt1"/>
                </a:solidFill>
              </a:rPr>
              <a:t>”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chemeClr val="lt1"/>
                </a:solidFill>
              </a:rPr>
              <a:t>Optioneel kies je ook het juiste facturatieadres.</a:t>
            </a:r>
            <a:endParaRPr i="1" sz="1600">
              <a:solidFill>
                <a:schemeClr val="lt1"/>
              </a:solidFill>
            </a:endParaRPr>
          </a:p>
        </p:txBody>
      </p:sp>
      <p:pic>
        <p:nvPicPr>
          <p:cNvPr id="211" name="Google Shape;211;g38c0e96538e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125" y="1356375"/>
            <a:ext cx="6300075" cy="4882724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12" name="Google Shape;212;g38c0e96538e_0_28"/>
          <p:cNvSpPr/>
          <p:nvPr/>
        </p:nvSpPr>
        <p:spPr>
          <a:xfrm>
            <a:off x="6816800" y="3663163"/>
            <a:ext cx="2153700" cy="340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8c0e96538e_0_28"/>
          <p:cNvSpPr/>
          <p:nvPr/>
        </p:nvSpPr>
        <p:spPr>
          <a:xfrm>
            <a:off x="3000650" y="3556957"/>
            <a:ext cx="3722700" cy="52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8c0e96538e_0_28"/>
          <p:cNvSpPr/>
          <p:nvPr/>
        </p:nvSpPr>
        <p:spPr>
          <a:xfrm>
            <a:off x="3215475" y="5011401"/>
            <a:ext cx="3507900" cy="419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8c0e96538e_0_28"/>
          <p:cNvSpPr/>
          <p:nvPr/>
        </p:nvSpPr>
        <p:spPr>
          <a:xfrm>
            <a:off x="3215475" y="5467024"/>
            <a:ext cx="3507900" cy="62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1575282" y="307504"/>
            <a:ext cx="903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betaling gelukt is, krijg je een bevestiging via de </a:t>
            </a:r>
            <a:r>
              <a:rPr lang="nl-BE" sz="1800">
                <a:solidFill>
                  <a:schemeClr val="lt1"/>
                </a:solidFill>
              </a:rPr>
              <a:t>webshop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 krijg je na enkele minuten ook een bevestiging</a:t>
            </a:r>
            <a:r>
              <a:rPr lang="nl-BE" sz="1800">
                <a:solidFill>
                  <a:schemeClr val="lt1"/>
                </a:solidFill>
              </a:rPr>
              <a:t>s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mail.</a:t>
            </a:r>
            <a:endParaRPr/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417" y="1601777"/>
            <a:ext cx="7640116" cy="427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231" name="Google Shape;23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2" name="Google Shape;232;p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2713" y="1844275"/>
            <a:ext cx="7326575" cy="31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29356" y="307497"/>
            <a:ext cx="573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1: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Surf naar </a:t>
            </a:r>
            <a:r>
              <a:rPr b="0" i="0" lang="nl-BE" sz="1800" u="sng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https://www.brunofoodcorner.be/nl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login met je e-mailadres en wachtwoord.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2098628" y="1325332"/>
            <a:ext cx="7991693" cy="4764930"/>
            <a:chOff x="1304406" y="929288"/>
            <a:chExt cx="9583186" cy="5545569"/>
          </a:xfrm>
        </p:grpSpPr>
        <p:grpSp>
          <p:nvGrpSpPr>
            <p:cNvPr id="101" name="Google Shape;101;p2"/>
            <p:cNvGrpSpPr/>
            <p:nvPr/>
          </p:nvGrpSpPr>
          <p:grpSpPr>
            <a:xfrm>
              <a:off x="1304406" y="929288"/>
              <a:ext cx="9583186" cy="5545569"/>
              <a:chOff x="1304407" y="943098"/>
              <a:chExt cx="9583186" cy="5545569"/>
            </a:xfrm>
          </p:grpSpPr>
          <p:pic>
            <p:nvPicPr>
              <p:cNvPr id="102" name="Google Shape;102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04407" y="943098"/>
                <a:ext cx="9583186" cy="55455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" name="Google Shape;103;p2"/>
              <p:cNvSpPr/>
              <p:nvPr/>
            </p:nvSpPr>
            <p:spPr>
              <a:xfrm>
                <a:off x="3081528" y="2967228"/>
                <a:ext cx="2907792" cy="2071116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337560" y="3822192"/>
                <a:ext cx="1115568" cy="128016"/>
              </a:xfrm>
              <a:prstGeom prst="roundRect">
                <a:avLst>
                  <a:gd fmla="val 16667" name="adj"/>
                </a:avLst>
              </a:prstGeom>
              <a:solidFill>
                <a:srgbClr val="E8F0FE"/>
              </a:solidFill>
              <a:ln cap="flat" cmpd="sng" w="19050">
                <a:solidFill>
                  <a:srgbClr val="E8F0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9976104" y="1333500"/>
              <a:ext cx="815721" cy="333375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c0e96538e_0_4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8c0e96538e_0_43"/>
          <p:cNvSpPr/>
          <p:nvPr/>
        </p:nvSpPr>
        <p:spPr>
          <a:xfrm>
            <a:off x="120396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8c0e96538e_0_43"/>
          <p:cNvSpPr txBox="1"/>
          <p:nvPr/>
        </p:nvSpPr>
        <p:spPr>
          <a:xfrm>
            <a:off x="3229356" y="446104"/>
            <a:ext cx="573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2: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het potloodje met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lang="nl-BE" sz="1800">
                <a:solidFill>
                  <a:schemeClr val="lt1"/>
                </a:solidFill>
              </a:rPr>
              <a:t>”.</a:t>
            </a:r>
            <a:endParaRPr/>
          </a:p>
        </p:txBody>
      </p:sp>
      <p:pic>
        <p:nvPicPr>
          <p:cNvPr id="115" name="Google Shape;115;g38c0e96538e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201" y="1764188"/>
            <a:ext cx="9714549" cy="3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8c0e96538e_0_43"/>
          <p:cNvSpPr/>
          <p:nvPr/>
        </p:nvSpPr>
        <p:spPr>
          <a:xfrm>
            <a:off x="6666900" y="4424250"/>
            <a:ext cx="1037400" cy="247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38c0e96538e_0_43"/>
          <p:cNvSpPr/>
          <p:nvPr/>
        </p:nvSpPr>
        <p:spPr>
          <a:xfrm rot="-3333604">
            <a:off x="6178897" y="3981617"/>
            <a:ext cx="425963" cy="65704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D1494"/>
          </a:solidFill>
          <a:ln cap="flat" cmpd="sng" w="19050">
            <a:solidFill>
              <a:srgbClr val="ED1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38c0e96538e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160500" y="446100"/>
            <a:ext cx="1187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3: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nogmaals op het potloodje met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bij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Mijn persoonlijk winkelmandje</a:t>
            </a:r>
            <a:r>
              <a:rPr lang="nl-BE" sz="1800">
                <a:solidFill>
                  <a:schemeClr val="lt1"/>
                </a:solidFill>
              </a:rPr>
              <a:t>’”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om dit aan te passen.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705" y="1811357"/>
            <a:ext cx="6906589" cy="38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972425" y="2721264"/>
            <a:ext cx="1314450" cy="43815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1720319" y="307504"/>
            <a:ext cx="874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4: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Duid aan de hand van he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="1" lang="nl-BE" sz="1800">
                <a:solidFill>
                  <a:srgbClr val="ED1494"/>
                </a:solidFill>
              </a:rPr>
              <a:t>b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olletje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je groep aan en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daarna op</a:t>
            </a:r>
            <a:r>
              <a:rPr lang="nl-BE" sz="1800">
                <a:solidFill>
                  <a:schemeClr val="lt1"/>
                </a:solidFill>
              </a:rPr>
              <a:t> 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evestigen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2961000" y="3785350"/>
            <a:ext cx="4059900" cy="34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0725" y="2335500"/>
            <a:ext cx="6667500" cy="2809875"/>
          </a:xfrm>
          <a:prstGeom prst="rect">
            <a:avLst/>
          </a:prstGeom>
          <a:solidFill>
            <a:srgbClr val="F8F7F2"/>
          </a:solidFill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6106800" y="4304474"/>
            <a:ext cx="3084600" cy="60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961000" y="3785350"/>
            <a:ext cx="4362000" cy="34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1747800" y="307500"/>
            <a:ext cx="869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gegevens zijn nu automatische aangepast naar de groep die je hebt aangeduid.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</a:rPr>
              <a:t>Pas de datum &amp; tijdstip aan en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Gereed</a:t>
            </a:r>
            <a:r>
              <a:rPr b="1" lang="nl-BE" sz="1800">
                <a:solidFill>
                  <a:schemeClr val="lt1"/>
                </a:solidFill>
              </a:rPr>
              <a:t>”</a:t>
            </a: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543" y="1897915"/>
            <a:ext cx="6357857" cy="3789375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52" name="Google Shape;152;p6"/>
          <p:cNvSpPr/>
          <p:nvPr/>
        </p:nvSpPr>
        <p:spPr>
          <a:xfrm>
            <a:off x="3014991" y="4157943"/>
            <a:ext cx="6166500" cy="60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6060325" y="4949931"/>
            <a:ext cx="3121200" cy="60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/>
          <p:nvPr/>
        </p:nvSpPr>
        <p:spPr>
          <a:xfrm>
            <a:off x="0" y="0"/>
            <a:ext cx="12192000" cy="69753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1718840" y="446029"/>
            <a:ext cx="87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5: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Assortiment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</a:t>
            </a:r>
            <a:r>
              <a:rPr lang="nl-BE" sz="1800">
                <a:solidFill>
                  <a:schemeClr val="lt1"/>
                </a:solidFill>
              </a:rPr>
              <a:t>m de gewenste maaltijd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 kunnen </a:t>
            </a:r>
            <a:r>
              <a:rPr lang="nl-BE" sz="1800">
                <a:solidFill>
                  <a:schemeClr val="lt1"/>
                </a:solidFill>
              </a:rPr>
              <a:t>kiezen.</a:t>
            </a: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39" y="1704076"/>
            <a:ext cx="10904362" cy="37363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64" name="Google Shape;164;p7"/>
          <p:cNvSpPr/>
          <p:nvPr/>
        </p:nvSpPr>
        <p:spPr>
          <a:xfrm>
            <a:off x="6842700" y="4649550"/>
            <a:ext cx="3019800" cy="39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7790162" y="1975784"/>
            <a:ext cx="1009800" cy="39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-1524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118875" y="298575"/>
            <a:ext cx="1195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6: 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Duid je voorkeuren aan</a:t>
            </a:r>
            <a:r>
              <a:rPr lang="nl-BE" sz="1600">
                <a:solidFill>
                  <a:schemeClr val="lt1"/>
                </a:solidFill>
              </a:rPr>
              <a:t>, eventueel opmerkingen en 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voeg </a:t>
            </a:r>
            <a:r>
              <a:rPr lang="nl-BE" sz="1600">
                <a:solidFill>
                  <a:schemeClr val="lt1"/>
                </a:solidFill>
              </a:rPr>
              <a:t>vervolgens 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 product onderaan toe aan je winkelwagen.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Dubbelcheck hier of je groepsnaam nog steeds vermeld staat.</a:t>
            </a:r>
            <a:endParaRPr sz="1200"/>
          </a:p>
        </p:txBody>
      </p:sp>
      <p:pic>
        <p:nvPicPr>
          <p:cNvPr id="175" name="Google Shape;17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700" y="1369825"/>
            <a:ext cx="3511555" cy="4765262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76" name="Google Shape;176;p8"/>
          <p:cNvSpPr/>
          <p:nvPr/>
        </p:nvSpPr>
        <p:spPr>
          <a:xfrm>
            <a:off x="6842753" y="5464166"/>
            <a:ext cx="947400" cy="32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4398810" y="4940700"/>
            <a:ext cx="2169300" cy="14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4338699" y="4318429"/>
            <a:ext cx="2063100" cy="50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1359300" y="307500"/>
            <a:ext cx="947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7: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Winkelmandje bekijken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nog extra producten wilt toevoegen, klik dan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Verder winkelen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 herhaal stap 6.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7680" y="2059041"/>
            <a:ext cx="5296639" cy="33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6096000" y="4801523"/>
            <a:ext cx="2514600" cy="49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2025-07-25T14:08:38Z</dcterms:created>
  <dc:creator>Yentl Claesen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0x0101007A09F5EC0B26F843BE9499E464B761D2</vt:lpwstr>
  </property>
</Properties>
</file>