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12192000"/>
  <p:notesSz cx="6858000" cy="9144000"/>
  <p:embeddedFontLst>
    <p:embeddedFont>
      <p:font typeface="Play"/>
      <p:regular r:id="rId21"/>
      <p:bold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3" roundtripDataSignature="AMtx7mgG3cvPEnZ+2HFWxNd7fbjgC0S3o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font" Target="fonts/Play-bold.fntdata"/><Relationship Id="rId10" Type="http://schemas.openxmlformats.org/officeDocument/2006/relationships/slide" Target="slides/slide6.xml"/><Relationship Id="rId21" Type="http://schemas.openxmlformats.org/officeDocument/2006/relationships/font" Target="fonts/Play-regular.fntdata"/><Relationship Id="rId13" Type="http://schemas.openxmlformats.org/officeDocument/2006/relationships/slide" Target="slides/slide9.xml"/><Relationship Id="rId12" Type="http://schemas.openxmlformats.org/officeDocument/2006/relationships/slide" Target="slides/slide8.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nl-BE"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type="title">
  <p:cSld name="TITLE">
    <p:spTree>
      <p:nvGrpSpPr>
        <p:cNvPr id="15" name="Shape 15"/>
        <p:cNvGrpSpPr/>
        <p:nvPr/>
      </p:nvGrpSpPr>
      <p:grpSpPr>
        <a:xfrm>
          <a:off x="0" y="0"/>
          <a:ext cx="0" cy="0"/>
          <a:chOff x="0" y="0"/>
          <a:chExt cx="0" cy="0"/>
        </a:xfrm>
      </p:grpSpPr>
      <p:sp>
        <p:nvSpPr>
          <p:cNvPr id="16" name="Google Shape;16;p1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verticale tekst" type="vertTx">
  <p:cSld name="VERTICAL_TEXT">
    <p:spTree>
      <p:nvGrpSpPr>
        <p:cNvPr id="72" name="Shape 72"/>
        <p:cNvGrpSpPr/>
        <p:nvPr/>
      </p:nvGrpSpPr>
      <p:grpSpPr>
        <a:xfrm>
          <a:off x="0" y="0"/>
          <a:ext cx="0" cy="0"/>
          <a:chOff x="0" y="0"/>
          <a:chExt cx="0" cy="0"/>
        </a:xfrm>
      </p:grpSpPr>
      <p:sp>
        <p:nvSpPr>
          <p:cNvPr id="73" name="Google Shape;73;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e titel en tekst" type="vertTitleAndTx">
  <p:cSld name="VERTICAL_TITLE_AND_VERTICAL_TEXT">
    <p:spTree>
      <p:nvGrpSpPr>
        <p:cNvPr id="78" name="Shape 78"/>
        <p:cNvGrpSpPr/>
        <p:nvPr/>
      </p:nvGrpSpPr>
      <p:grpSpPr>
        <a:xfrm>
          <a:off x="0" y="0"/>
          <a:ext cx="0" cy="0"/>
          <a:chOff x="0" y="0"/>
          <a:chExt cx="0" cy="0"/>
        </a:xfrm>
      </p:grpSpPr>
      <p:sp>
        <p:nvSpPr>
          <p:cNvPr id="79" name="Google Shape;79;p2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object" type="obj">
  <p:cSld name="OBJECT">
    <p:spTree>
      <p:nvGrpSpPr>
        <p:cNvPr id="21" name="Shape 21"/>
        <p:cNvGrpSpPr/>
        <p:nvPr/>
      </p:nvGrpSpPr>
      <p:grpSpPr>
        <a:xfrm>
          <a:off x="0" y="0"/>
          <a:ext cx="0" cy="0"/>
          <a:chOff x="0" y="0"/>
          <a:chExt cx="0" cy="0"/>
        </a:xfrm>
      </p:grpSpPr>
      <p:sp>
        <p:nvSpPr>
          <p:cNvPr id="22" name="Google Shape;22;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ekop" type="secHead">
  <p:cSld name="SECTION_HEADER">
    <p:spTree>
      <p:nvGrpSpPr>
        <p:cNvPr id="27" name="Shape 27"/>
        <p:cNvGrpSpPr/>
        <p:nvPr/>
      </p:nvGrpSpPr>
      <p:grpSpPr>
        <a:xfrm>
          <a:off x="0" y="0"/>
          <a:ext cx="0" cy="0"/>
          <a:chOff x="0" y="0"/>
          <a:chExt cx="0" cy="0"/>
        </a:xfrm>
      </p:grpSpPr>
      <p:sp>
        <p:nvSpPr>
          <p:cNvPr id="28" name="Google Shape;28;p2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0" name="Google Shape;30;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van twee" type="twoObj">
  <p:cSld name="TWO_OBJECTS">
    <p:spTree>
      <p:nvGrpSpPr>
        <p:cNvPr id="33" name="Shape 33"/>
        <p:cNvGrpSpPr/>
        <p:nvPr/>
      </p:nvGrpSpPr>
      <p:grpSpPr>
        <a:xfrm>
          <a:off x="0" y="0"/>
          <a:ext cx="0" cy="0"/>
          <a:chOff x="0" y="0"/>
          <a:chExt cx="0" cy="0"/>
        </a:xfrm>
      </p:grpSpPr>
      <p:sp>
        <p:nvSpPr>
          <p:cNvPr id="34" name="Google Shape;34;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elijking" type="twoTxTwoObj">
  <p:cSld name="TWO_OBJECTS_WITH_TEXT">
    <p:spTree>
      <p:nvGrpSpPr>
        <p:cNvPr id="40" name="Shape 40"/>
        <p:cNvGrpSpPr/>
        <p:nvPr/>
      </p:nvGrpSpPr>
      <p:grpSpPr>
        <a:xfrm>
          <a:off x="0" y="0"/>
          <a:ext cx="0" cy="0"/>
          <a:chOff x="0" y="0"/>
          <a:chExt cx="0" cy="0"/>
        </a:xfrm>
      </p:grpSpPr>
      <p:sp>
        <p:nvSpPr>
          <p:cNvPr id="41" name="Google Shape;41;p2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een titel" type="titleOnly">
  <p:cSld name="TITLE_ONLY">
    <p:spTree>
      <p:nvGrpSpPr>
        <p:cNvPr id="49" name="Shape 49"/>
        <p:cNvGrpSpPr/>
        <p:nvPr/>
      </p:nvGrpSpPr>
      <p:grpSpPr>
        <a:xfrm>
          <a:off x="0" y="0"/>
          <a:ext cx="0" cy="0"/>
          <a:chOff x="0" y="0"/>
          <a:chExt cx="0" cy="0"/>
        </a:xfrm>
      </p:grpSpPr>
      <p:sp>
        <p:nvSpPr>
          <p:cNvPr id="50" name="Google Shape;50;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g" type="blank">
  <p:cSld name="BLANK">
    <p:spTree>
      <p:nvGrpSpPr>
        <p:cNvPr id="54" name="Shape 54"/>
        <p:cNvGrpSpPr/>
        <p:nvPr/>
      </p:nvGrpSpPr>
      <p:grpSpPr>
        <a:xfrm>
          <a:off x="0" y="0"/>
          <a:ext cx="0" cy="0"/>
          <a:chOff x="0" y="0"/>
          <a:chExt cx="0" cy="0"/>
        </a:xfrm>
      </p:grpSpPr>
      <p:sp>
        <p:nvSpPr>
          <p:cNvPr id="55" name="Google Shape;5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met bijschrift" type="objTx">
  <p:cSld name="OBJECT_WITH_CAPTION_TEXT">
    <p:spTree>
      <p:nvGrpSpPr>
        <p:cNvPr id="58" name="Shape 58"/>
        <p:cNvGrpSpPr/>
        <p:nvPr/>
      </p:nvGrpSpPr>
      <p:grpSpPr>
        <a:xfrm>
          <a:off x="0" y="0"/>
          <a:ext cx="0" cy="0"/>
          <a:chOff x="0" y="0"/>
          <a:chExt cx="0" cy="0"/>
        </a:xfrm>
      </p:grpSpPr>
      <p:sp>
        <p:nvSpPr>
          <p:cNvPr id="59" name="Google Shape;59;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beelding met bijschrift" type="picTx">
  <p:cSld name="PICTURE_WITH_CAPTION_TEXT">
    <p:spTree>
      <p:nvGrpSpPr>
        <p:cNvPr id="65" name="Shape 65"/>
        <p:cNvGrpSpPr/>
        <p:nvPr/>
      </p:nvGrpSpPr>
      <p:grpSpPr>
        <a:xfrm>
          <a:off x="0" y="0"/>
          <a:ext cx="0" cy="0"/>
          <a:chOff x="0" y="0"/>
          <a:chExt cx="0" cy="0"/>
        </a:xfrm>
      </p:grpSpPr>
      <p:sp>
        <p:nvSpPr>
          <p:cNvPr id="66" name="Google Shape;66;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6"/>
          <p:cNvSpPr/>
          <p:nvPr>
            <p:ph idx="2" type="pic"/>
          </p:nvPr>
        </p:nvSpPr>
        <p:spPr>
          <a:xfrm>
            <a:off x="5183188" y="987425"/>
            <a:ext cx="6172200" cy="4873625"/>
          </a:xfrm>
          <a:prstGeom prst="rect">
            <a:avLst/>
          </a:prstGeom>
          <a:noFill/>
          <a:ln>
            <a:noFill/>
          </a:ln>
        </p:spPr>
      </p:sp>
      <p:sp>
        <p:nvSpPr>
          <p:cNvPr id="68" name="Google Shape;68;p2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B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1" y="0"/>
            <a:ext cx="12192000" cy="6858000"/>
          </a:xfrm>
          <a:prstGeom prst="rect">
            <a:avLst/>
          </a:prstGeom>
          <a:solidFill>
            <a:srgbClr val="F8F7F2"/>
          </a:solidFill>
          <a:ln cap="flat" cmpd="sng" w="19050">
            <a:solidFill>
              <a:srgbClr val="E6037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9" name="Google Shape;89;p1"/>
          <p:cNvSpPr txBox="1"/>
          <p:nvPr>
            <p:ph type="ctrTitle"/>
          </p:nvPr>
        </p:nvSpPr>
        <p:spPr>
          <a:xfrm>
            <a:off x="1524000" y="2464388"/>
            <a:ext cx="9144000" cy="14292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A8AD3E"/>
              </a:buClr>
              <a:buSzPts val="6000"/>
              <a:buFont typeface="Play"/>
              <a:buNone/>
            </a:pPr>
            <a:r>
              <a:rPr b="1" lang="nl-BE" sz="4500">
                <a:solidFill>
                  <a:srgbClr val="A8AD3E"/>
                </a:solidFill>
                <a:latin typeface="Arial"/>
                <a:ea typeface="Arial"/>
                <a:cs typeface="Arial"/>
                <a:sym typeface="Arial"/>
              </a:rPr>
              <a:t>Guide pratique pour les commandes groupées B2B</a:t>
            </a:r>
            <a:endParaRPr b="1" sz="4500">
              <a:solidFill>
                <a:srgbClr val="A8AD3E"/>
              </a:solidFill>
              <a:latin typeface="Arial"/>
              <a:ea typeface="Arial"/>
              <a:cs typeface="Arial"/>
              <a:sym typeface="Arial"/>
            </a:endParaRPr>
          </a:p>
        </p:txBody>
      </p:sp>
      <p:sp>
        <p:nvSpPr>
          <p:cNvPr id="90" name="Google Shape;90;p1"/>
          <p:cNvSpPr txBox="1"/>
          <p:nvPr>
            <p:ph idx="1" type="subTitle"/>
          </p:nvPr>
        </p:nvSpPr>
        <p:spPr>
          <a:xfrm>
            <a:off x="1524000" y="3893507"/>
            <a:ext cx="9144000" cy="500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ED1494"/>
              </a:buClr>
              <a:buSzPts val="2400"/>
              <a:buNone/>
            </a:pPr>
            <a:r>
              <a:rPr b="1" lang="nl-BE" sz="3000">
                <a:solidFill>
                  <a:srgbClr val="ED1494"/>
                </a:solidFill>
              </a:rPr>
              <a:t>Comment commander en tant que membre</a:t>
            </a:r>
            <a:endParaRPr b="1" sz="3000">
              <a:solidFill>
                <a:srgbClr val="ED1494"/>
              </a:solidFill>
            </a:endParaRPr>
          </a:p>
        </p:txBody>
      </p:sp>
      <p:pic>
        <p:nvPicPr>
          <p:cNvPr id="91" name="Google Shape;91;p1"/>
          <p:cNvPicPr preferRelativeResize="0"/>
          <p:nvPr/>
        </p:nvPicPr>
        <p:blipFill rotWithShape="1">
          <a:blip r:embed="rId3">
            <a:alphaModFix/>
          </a:blip>
          <a:srcRect b="0" l="0" r="0" t="0"/>
          <a:stretch/>
        </p:blipFill>
        <p:spPr>
          <a:xfrm>
            <a:off x="8349423" y="5079451"/>
            <a:ext cx="3669875" cy="1587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0"/>
          <p:cNvSpPr/>
          <p:nvPr/>
        </p:nvSpPr>
        <p:spPr>
          <a:xfrm>
            <a:off x="1" y="0"/>
            <a:ext cx="12192000" cy="6858000"/>
          </a:xfrm>
          <a:prstGeom prst="rect">
            <a:avLst/>
          </a:prstGeom>
          <a:solidFill>
            <a:srgbClr val="F8F7F2"/>
          </a:solidFill>
          <a:ln cap="flat" cmpd="sng" w="19050">
            <a:solidFill>
              <a:srgbClr val="E6037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6" name="Google Shape;196;p10"/>
          <p:cNvSpPr/>
          <p:nvPr/>
        </p:nvSpPr>
        <p:spPr>
          <a:xfrm>
            <a:off x="118872" y="109728"/>
            <a:ext cx="11951208" cy="1042035"/>
          </a:xfrm>
          <a:prstGeom prst="rect">
            <a:avLst/>
          </a:prstGeom>
          <a:solidFill>
            <a:srgbClr val="493D3C"/>
          </a:solidFill>
          <a:ln cap="flat" cmpd="sng" w="19050">
            <a:solidFill>
              <a:srgbClr val="473C3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97" name="Google Shape;197;p10"/>
          <p:cNvPicPr preferRelativeResize="0"/>
          <p:nvPr/>
        </p:nvPicPr>
        <p:blipFill rotWithShape="1">
          <a:blip r:embed="rId3">
            <a:alphaModFix/>
          </a:blip>
          <a:srcRect b="0" l="0" r="0" t="0"/>
          <a:stretch/>
        </p:blipFill>
        <p:spPr>
          <a:xfrm>
            <a:off x="4398789" y="6329114"/>
            <a:ext cx="3391373" cy="419158"/>
          </a:xfrm>
          <a:prstGeom prst="rect">
            <a:avLst/>
          </a:prstGeom>
          <a:noFill/>
          <a:ln>
            <a:noFill/>
          </a:ln>
        </p:spPr>
      </p:pic>
      <p:sp>
        <p:nvSpPr>
          <p:cNvPr id="198" name="Google Shape;198;p10"/>
          <p:cNvSpPr txBox="1"/>
          <p:nvPr/>
        </p:nvSpPr>
        <p:spPr>
          <a:xfrm>
            <a:off x="61050" y="446100"/>
            <a:ext cx="120699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nl-BE" sz="1800" u="none" cap="none" strike="noStrike">
                <a:solidFill>
                  <a:schemeClr val="lt1"/>
                </a:solidFill>
                <a:latin typeface="Arial"/>
                <a:ea typeface="Arial"/>
                <a:cs typeface="Arial"/>
                <a:sym typeface="Arial"/>
              </a:rPr>
              <a:t>Étape 8: </a:t>
            </a:r>
            <a:r>
              <a:rPr b="0" i="0" lang="nl-BE" sz="1800" u="none" cap="none" strike="noStrike">
                <a:solidFill>
                  <a:schemeClr val="lt1"/>
                </a:solidFill>
                <a:latin typeface="Arial"/>
                <a:ea typeface="Arial"/>
                <a:cs typeface="Arial"/>
                <a:sym typeface="Arial"/>
              </a:rPr>
              <a:t>Vérifiez à nouveau vos coordonnées et votre commande, puis cliquez sur (</a:t>
            </a:r>
            <a:r>
              <a:rPr b="1" i="0" lang="nl-BE" sz="1800" u="none" cap="none" strike="noStrike">
                <a:solidFill>
                  <a:srgbClr val="ED1494"/>
                </a:solidFill>
                <a:latin typeface="Arial"/>
                <a:ea typeface="Arial"/>
                <a:cs typeface="Arial"/>
                <a:sym typeface="Arial"/>
              </a:rPr>
              <a:t>Enkel eigen bestelling betalen</a:t>
            </a:r>
            <a:r>
              <a:rPr b="0" i="0" lang="nl-BE" sz="1800" u="none" cap="none" strike="noStrike">
                <a:solidFill>
                  <a:schemeClr val="lt1"/>
                </a:solidFill>
                <a:latin typeface="Arial"/>
                <a:ea typeface="Arial"/>
                <a:cs typeface="Arial"/>
                <a:sym typeface="Arial"/>
              </a:rPr>
              <a:t>) </a:t>
            </a:r>
            <a:endParaRPr/>
          </a:p>
        </p:txBody>
      </p:sp>
      <p:sp>
        <p:nvSpPr>
          <p:cNvPr id="199" name="Google Shape;199;p10"/>
          <p:cNvSpPr/>
          <p:nvPr/>
        </p:nvSpPr>
        <p:spPr>
          <a:xfrm>
            <a:off x="6094475" y="2424339"/>
            <a:ext cx="5211554" cy="2578419"/>
          </a:xfrm>
          <a:prstGeom prst="foldedCorner">
            <a:avLst>
              <a:gd fmla="val 16667" name="adj"/>
            </a:avLst>
          </a:prstGeom>
          <a:solidFill>
            <a:srgbClr val="493D3C"/>
          </a:solidFill>
          <a:ln cap="flat" cmpd="sng" w="19050">
            <a:solidFill>
              <a:srgbClr val="493D3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nl-BE" sz="1800" u="none" cap="none" strike="noStrike">
                <a:solidFill>
                  <a:schemeClr val="lt1"/>
                </a:solidFill>
                <a:latin typeface="Arial"/>
                <a:ea typeface="Arial"/>
                <a:cs typeface="Arial"/>
                <a:sym typeface="Arial"/>
              </a:rPr>
              <a:t>Si l'entreprise souhaite offrir une friandise à ses employés, c'est possible. Tous les membres du groupe doivent alors placer leur commande dans le panier sans la payer. L'administrateur du groupe peut ensuite payer l'intégralité du panier en cliquant sur </a:t>
            </a:r>
            <a:endParaRPr/>
          </a:p>
          <a:p>
            <a:pPr indent="0" lvl="0" marL="0" marR="0" rtl="0" algn="ctr">
              <a:spcBef>
                <a:spcPts val="0"/>
              </a:spcBef>
              <a:spcAft>
                <a:spcPts val="0"/>
              </a:spcAft>
              <a:buNone/>
            </a:pPr>
            <a:r>
              <a:rPr b="0" i="0" lang="nl-BE" sz="1800" u="none" cap="none" strike="noStrike">
                <a:solidFill>
                  <a:schemeClr val="lt1"/>
                </a:solidFill>
                <a:latin typeface="Arial"/>
                <a:ea typeface="Arial"/>
                <a:cs typeface="Arial"/>
                <a:sym typeface="Arial"/>
              </a:rPr>
              <a:t>(</a:t>
            </a:r>
            <a:r>
              <a:rPr b="1" i="0" lang="nl-BE" sz="1800" u="none" cap="none" strike="noStrike">
                <a:solidFill>
                  <a:srgbClr val="ED1494"/>
                </a:solidFill>
                <a:latin typeface="Arial"/>
                <a:ea typeface="Arial"/>
                <a:cs typeface="Arial"/>
                <a:sym typeface="Arial"/>
              </a:rPr>
              <a:t>Volledige groepsbestelling afhandelen</a:t>
            </a:r>
            <a:r>
              <a:rPr b="0" i="0" lang="nl-BE" sz="1800" u="none" cap="none" strike="noStrike">
                <a:solidFill>
                  <a:schemeClr val="lt1"/>
                </a:solidFill>
                <a:latin typeface="Arial"/>
                <a:ea typeface="Arial"/>
                <a:cs typeface="Arial"/>
                <a:sym typeface="Arial"/>
              </a:rPr>
              <a:t>)</a:t>
            </a:r>
            <a:endParaRPr b="0" i="0" sz="1800" u="none" cap="none" strike="noStrike">
              <a:solidFill>
                <a:schemeClr val="lt1"/>
              </a:solidFill>
              <a:latin typeface="Arial"/>
              <a:ea typeface="Arial"/>
              <a:cs typeface="Arial"/>
              <a:sym typeface="Arial"/>
            </a:endParaRPr>
          </a:p>
        </p:txBody>
      </p:sp>
      <p:pic>
        <p:nvPicPr>
          <p:cNvPr id="200" name="Google Shape;200;p10"/>
          <p:cNvPicPr preferRelativeResize="0"/>
          <p:nvPr/>
        </p:nvPicPr>
        <p:blipFill rotWithShape="1">
          <a:blip r:embed="rId4">
            <a:alphaModFix/>
          </a:blip>
          <a:srcRect b="0" l="0" r="0" t="0"/>
          <a:stretch/>
        </p:blipFill>
        <p:spPr>
          <a:xfrm>
            <a:off x="2390894" y="1858988"/>
            <a:ext cx="2076740" cy="3762900"/>
          </a:xfrm>
          <a:prstGeom prst="rect">
            <a:avLst/>
          </a:prstGeom>
          <a:noFill/>
          <a:ln>
            <a:noFill/>
          </a:ln>
        </p:spPr>
      </p:pic>
      <p:sp>
        <p:nvSpPr>
          <p:cNvPr id="201" name="Google Shape;201;p10"/>
          <p:cNvSpPr/>
          <p:nvPr/>
        </p:nvSpPr>
        <p:spPr>
          <a:xfrm>
            <a:off x="2917200" y="1371789"/>
            <a:ext cx="1024128" cy="319851"/>
          </a:xfrm>
          <a:prstGeom prst="downArrow">
            <a:avLst>
              <a:gd fmla="val 50000" name="adj1"/>
              <a:gd fmla="val 50000" name="adj2"/>
            </a:avLst>
          </a:prstGeom>
          <a:solidFill>
            <a:srgbClr val="493D3C"/>
          </a:solidFill>
          <a:ln cap="flat" cmpd="sng" w="19050">
            <a:solidFill>
              <a:srgbClr val="493D3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2" name="Google Shape;202;p10"/>
          <p:cNvSpPr/>
          <p:nvPr/>
        </p:nvSpPr>
        <p:spPr>
          <a:xfrm>
            <a:off x="4712942" y="4371822"/>
            <a:ext cx="896112" cy="630936"/>
          </a:xfrm>
          <a:prstGeom prst="leftArrow">
            <a:avLst>
              <a:gd fmla="val 50000" name="adj1"/>
              <a:gd fmla="val 50000" name="adj2"/>
            </a:avLst>
          </a:prstGeom>
          <a:solidFill>
            <a:srgbClr val="493D3C"/>
          </a:solidFill>
          <a:ln cap="flat" cmpd="sng" w="19050">
            <a:solidFill>
              <a:srgbClr val="493D3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1"/>
          <p:cNvSpPr/>
          <p:nvPr/>
        </p:nvSpPr>
        <p:spPr>
          <a:xfrm>
            <a:off x="1" y="0"/>
            <a:ext cx="12192000" cy="6858000"/>
          </a:xfrm>
          <a:prstGeom prst="rect">
            <a:avLst/>
          </a:prstGeom>
          <a:solidFill>
            <a:srgbClr val="F8F7F2"/>
          </a:solidFill>
          <a:ln cap="flat" cmpd="sng" w="19050">
            <a:solidFill>
              <a:srgbClr val="E6037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9" name="Google Shape;209;p11"/>
          <p:cNvSpPr/>
          <p:nvPr/>
        </p:nvSpPr>
        <p:spPr>
          <a:xfrm>
            <a:off x="118872" y="109728"/>
            <a:ext cx="11951208" cy="1042035"/>
          </a:xfrm>
          <a:prstGeom prst="rect">
            <a:avLst/>
          </a:prstGeom>
          <a:solidFill>
            <a:srgbClr val="493D3C"/>
          </a:solidFill>
          <a:ln cap="flat" cmpd="sng" w="19050">
            <a:solidFill>
              <a:srgbClr val="473C3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210" name="Google Shape;210;p11"/>
          <p:cNvPicPr preferRelativeResize="0"/>
          <p:nvPr/>
        </p:nvPicPr>
        <p:blipFill rotWithShape="1">
          <a:blip r:embed="rId3">
            <a:alphaModFix/>
          </a:blip>
          <a:srcRect b="0" l="0" r="0" t="0"/>
          <a:stretch/>
        </p:blipFill>
        <p:spPr>
          <a:xfrm>
            <a:off x="4398789" y="6329114"/>
            <a:ext cx="3391373" cy="419158"/>
          </a:xfrm>
          <a:prstGeom prst="rect">
            <a:avLst/>
          </a:prstGeom>
          <a:noFill/>
          <a:ln>
            <a:noFill/>
          </a:ln>
        </p:spPr>
      </p:pic>
      <p:sp>
        <p:nvSpPr>
          <p:cNvPr id="211" name="Google Shape;211;p11"/>
          <p:cNvSpPr txBox="1"/>
          <p:nvPr/>
        </p:nvSpPr>
        <p:spPr>
          <a:xfrm>
            <a:off x="1736825" y="307500"/>
            <a:ext cx="87153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nl-BE" sz="1800" u="none" cap="none" strike="noStrike">
                <a:solidFill>
                  <a:schemeClr val="lt1"/>
                </a:solidFill>
                <a:latin typeface="Arial"/>
                <a:ea typeface="Arial"/>
                <a:cs typeface="Arial"/>
                <a:sym typeface="Arial"/>
              </a:rPr>
              <a:t>Étape 9: </a:t>
            </a:r>
            <a:r>
              <a:rPr b="0" i="0" lang="nl-BE" sz="1800" u="none" cap="none" strike="noStrike">
                <a:solidFill>
                  <a:schemeClr val="lt1"/>
                </a:solidFill>
                <a:latin typeface="Arial"/>
                <a:ea typeface="Arial"/>
                <a:cs typeface="Arial"/>
                <a:sym typeface="Arial"/>
              </a:rPr>
              <a:t>Un administrateur de groupe peut choisir de payer en ligne ou par facture. </a:t>
            </a:r>
            <a:endParaRPr/>
          </a:p>
          <a:p>
            <a:pPr indent="0" lvl="0" marL="0" marR="0" rtl="0" algn="ctr">
              <a:spcBef>
                <a:spcPts val="0"/>
              </a:spcBef>
              <a:spcAft>
                <a:spcPts val="0"/>
              </a:spcAft>
              <a:buNone/>
            </a:pPr>
            <a:r>
              <a:rPr b="0" i="0" lang="nl-BE" sz="1800" u="none" cap="none" strike="noStrike">
                <a:solidFill>
                  <a:schemeClr val="lt1"/>
                </a:solidFill>
                <a:latin typeface="Arial"/>
                <a:ea typeface="Arial"/>
                <a:cs typeface="Arial"/>
                <a:sym typeface="Arial"/>
              </a:rPr>
              <a:t>Cliquez sur l'option de paiement souhaitée, puis sur :</a:t>
            </a:r>
            <a:endParaRPr b="0" i="0" sz="1800" u="none" cap="none" strike="noStrike">
              <a:solidFill>
                <a:schemeClr val="lt1"/>
              </a:solidFill>
              <a:latin typeface="Arial"/>
              <a:ea typeface="Arial"/>
              <a:cs typeface="Arial"/>
              <a:sym typeface="Arial"/>
            </a:endParaRPr>
          </a:p>
        </p:txBody>
      </p:sp>
      <p:sp>
        <p:nvSpPr>
          <p:cNvPr id="212" name="Google Shape;212;p11"/>
          <p:cNvSpPr/>
          <p:nvPr/>
        </p:nvSpPr>
        <p:spPr>
          <a:xfrm>
            <a:off x="118872" y="1985422"/>
            <a:ext cx="4641664" cy="1921924"/>
          </a:xfrm>
          <a:prstGeom prst="foldedCorner">
            <a:avLst>
              <a:gd fmla="val 9800" name="adj"/>
            </a:avLst>
          </a:prstGeom>
          <a:solidFill>
            <a:srgbClr val="493D3C"/>
          </a:solidFill>
          <a:ln cap="flat" cmpd="sng" w="19050">
            <a:solidFill>
              <a:srgbClr val="493D3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nl-BE" sz="1800" u="none" cap="none" strike="noStrike">
                <a:solidFill>
                  <a:schemeClr val="lt1"/>
                </a:solidFill>
                <a:latin typeface="Arial"/>
                <a:ea typeface="Arial"/>
                <a:cs typeface="Arial"/>
                <a:sym typeface="Arial"/>
              </a:rPr>
              <a:t>Si vous avez cliqué sur (</a:t>
            </a:r>
            <a:r>
              <a:rPr b="1" i="0" lang="nl-BE" sz="1800" u="none" cap="none" strike="noStrike">
                <a:solidFill>
                  <a:srgbClr val="ED1494"/>
                </a:solidFill>
                <a:latin typeface="Arial"/>
                <a:ea typeface="Arial"/>
                <a:cs typeface="Arial"/>
                <a:sym typeface="Arial"/>
              </a:rPr>
              <a:t>Enkel eigen bestelling betalen</a:t>
            </a:r>
            <a:r>
              <a:rPr b="0" i="0" lang="nl-BE" sz="1800" u="none" cap="none" strike="noStrike">
                <a:solidFill>
                  <a:schemeClr val="lt1"/>
                </a:solidFill>
                <a:latin typeface="Arial"/>
                <a:ea typeface="Arial"/>
                <a:cs typeface="Arial"/>
                <a:sym typeface="Arial"/>
              </a:rPr>
              <a:t>)</a:t>
            </a:r>
            <a:endParaRPr/>
          </a:p>
          <a:p>
            <a:pPr indent="0" lvl="0" marL="0" marR="0" rtl="0" algn="ctr">
              <a:spcBef>
                <a:spcPts val="0"/>
              </a:spcBef>
              <a:spcAft>
                <a:spcPts val="0"/>
              </a:spcAft>
              <a:buNone/>
            </a:pPr>
            <a:r>
              <a:rPr b="0" i="0" lang="nl-BE" sz="1800" u="none" cap="none" strike="noStrike">
                <a:solidFill>
                  <a:schemeClr val="lt1"/>
                </a:solidFill>
                <a:latin typeface="Arial"/>
                <a:ea typeface="Arial"/>
                <a:cs typeface="Arial"/>
                <a:sym typeface="Arial"/>
              </a:rPr>
              <a:t>➔ Payer uniquement votre propre commande</a:t>
            </a:r>
            <a:endParaRPr/>
          </a:p>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a:p>
            <a:pPr indent="0" lvl="0" marL="0" marR="0" rtl="0" algn="ctr">
              <a:spcBef>
                <a:spcPts val="0"/>
              </a:spcBef>
              <a:spcAft>
                <a:spcPts val="0"/>
              </a:spcAft>
              <a:buNone/>
            </a:pPr>
            <a:r>
              <a:rPr b="0" i="0" lang="nl-BE" sz="1800" u="none" cap="none" strike="noStrike">
                <a:solidFill>
                  <a:schemeClr val="lt1"/>
                </a:solidFill>
                <a:latin typeface="Arial"/>
                <a:ea typeface="Arial"/>
                <a:cs typeface="Arial"/>
                <a:sym typeface="Arial"/>
              </a:rPr>
              <a:t>Pour payer votre commande privée</a:t>
            </a:r>
            <a:endParaRPr b="0" i="0" sz="1800" u="none" cap="none" strike="noStrike">
              <a:solidFill>
                <a:schemeClr val="lt1"/>
              </a:solidFill>
              <a:latin typeface="Arial"/>
              <a:ea typeface="Arial"/>
              <a:cs typeface="Arial"/>
              <a:sym typeface="Arial"/>
            </a:endParaRPr>
          </a:p>
        </p:txBody>
      </p:sp>
      <p:sp>
        <p:nvSpPr>
          <p:cNvPr id="213" name="Google Shape;213;p11"/>
          <p:cNvSpPr/>
          <p:nvPr/>
        </p:nvSpPr>
        <p:spPr>
          <a:xfrm>
            <a:off x="134220" y="4059901"/>
            <a:ext cx="4641664" cy="1921924"/>
          </a:xfrm>
          <a:prstGeom prst="foldedCorner">
            <a:avLst>
              <a:gd fmla="val 12743" name="adj"/>
            </a:avLst>
          </a:prstGeom>
          <a:solidFill>
            <a:srgbClr val="493D3C"/>
          </a:solidFill>
          <a:ln cap="flat" cmpd="sng" w="19050">
            <a:solidFill>
              <a:srgbClr val="493D3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nl-BE" sz="1800" u="none" cap="none" strike="noStrike">
                <a:solidFill>
                  <a:schemeClr val="lt1"/>
                </a:solidFill>
                <a:latin typeface="Arial"/>
                <a:ea typeface="Arial"/>
                <a:cs typeface="Arial"/>
                <a:sym typeface="Arial"/>
              </a:rPr>
              <a:t>Si vous avez cliqué sur (</a:t>
            </a:r>
            <a:r>
              <a:rPr b="1" i="0" lang="nl-BE" sz="1800" u="none" cap="none" strike="noStrike">
                <a:solidFill>
                  <a:srgbClr val="ED1494"/>
                </a:solidFill>
                <a:latin typeface="Arial"/>
                <a:ea typeface="Arial"/>
                <a:cs typeface="Arial"/>
                <a:sym typeface="Arial"/>
              </a:rPr>
              <a:t>Volledige groepsbestelling afhandelen</a:t>
            </a:r>
            <a:r>
              <a:rPr b="0" i="0" lang="nl-BE" sz="1800" u="none" cap="none" strike="noStrike">
                <a:solidFill>
                  <a:schemeClr val="lt1"/>
                </a:solidFill>
                <a:latin typeface="Arial"/>
                <a:ea typeface="Arial"/>
                <a:cs typeface="Arial"/>
                <a:sym typeface="Arial"/>
              </a:rPr>
              <a:t>)</a:t>
            </a:r>
            <a:endParaRPr/>
          </a:p>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a:p>
            <a:pPr indent="0" lvl="0" marL="0" marR="0" rtl="0" algn="ctr">
              <a:spcBef>
                <a:spcPts val="0"/>
              </a:spcBef>
              <a:spcAft>
                <a:spcPts val="0"/>
              </a:spcAft>
              <a:buNone/>
            </a:pPr>
            <a:r>
              <a:rPr b="0" i="0" lang="nl-BE" sz="1800" u="none" cap="none" strike="noStrike">
                <a:solidFill>
                  <a:schemeClr val="lt1"/>
                </a:solidFill>
                <a:latin typeface="Arial"/>
                <a:ea typeface="Arial"/>
                <a:cs typeface="Arial"/>
                <a:sym typeface="Arial"/>
              </a:rPr>
              <a:t>➔ Payer la commande groupée complète</a:t>
            </a:r>
            <a:endParaRPr/>
          </a:p>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a:p>
            <a:pPr indent="0" lvl="0" marL="0" marR="0" rtl="0" algn="ctr">
              <a:spcBef>
                <a:spcPts val="0"/>
              </a:spcBef>
              <a:spcAft>
                <a:spcPts val="0"/>
              </a:spcAft>
              <a:buNone/>
            </a:pPr>
            <a:r>
              <a:rPr b="0" i="0" lang="nl-BE" sz="1800" u="none" cap="none" strike="noStrike">
                <a:solidFill>
                  <a:schemeClr val="lt1"/>
                </a:solidFill>
                <a:latin typeface="Arial"/>
                <a:ea typeface="Arial"/>
                <a:cs typeface="Arial"/>
                <a:sym typeface="Arial"/>
              </a:rPr>
              <a:t>Pour payer l'intégralité du panier groupé</a:t>
            </a:r>
            <a:endParaRPr b="0" i="0" sz="1800" u="none" cap="none" strike="noStrike">
              <a:solidFill>
                <a:schemeClr val="lt1"/>
              </a:solidFill>
              <a:latin typeface="Arial"/>
              <a:ea typeface="Arial"/>
              <a:cs typeface="Arial"/>
              <a:sym typeface="Arial"/>
            </a:endParaRPr>
          </a:p>
        </p:txBody>
      </p:sp>
      <p:pic>
        <p:nvPicPr>
          <p:cNvPr id="214" name="Google Shape;214;p11"/>
          <p:cNvPicPr preferRelativeResize="0"/>
          <p:nvPr/>
        </p:nvPicPr>
        <p:blipFill rotWithShape="1">
          <a:blip r:embed="rId4">
            <a:alphaModFix/>
          </a:blip>
          <a:srcRect b="0" l="0" r="0" t="0"/>
          <a:stretch/>
        </p:blipFill>
        <p:spPr>
          <a:xfrm>
            <a:off x="5464096" y="1985422"/>
            <a:ext cx="6039693" cy="3762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2"/>
          <p:cNvSpPr/>
          <p:nvPr/>
        </p:nvSpPr>
        <p:spPr>
          <a:xfrm>
            <a:off x="1" y="0"/>
            <a:ext cx="12192000" cy="6858000"/>
          </a:xfrm>
          <a:prstGeom prst="rect">
            <a:avLst/>
          </a:prstGeom>
          <a:solidFill>
            <a:srgbClr val="F8F7F2"/>
          </a:solidFill>
          <a:ln cap="flat" cmpd="sng" w="19050">
            <a:solidFill>
              <a:srgbClr val="E6037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21" name="Google Shape;221;p12"/>
          <p:cNvSpPr/>
          <p:nvPr/>
        </p:nvSpPr>
        <p:spPr>
          <a:xfrm>
            <a:off x="118872" y="109728"/>
            <a:ext cx="11951208" cy="1042035"/>
          </a:xfrm>
          <a:prstGeom prst="rect">
            <a:avLst/>
          </a:prstGeom>
          <a:solidFill>
            <a:srgbClr val="493D3C"/>
          </a:solidFill>
          <a:ln cap="flat" cmpd="sng" w="19050">
            <a:solidFill>
              <a:srgbClr val="473C3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222" name="Google Shape;222;p12"/>
          <p:cNvPicPr preferRelativeResize="0"/>
          <p:nvPr/>
        </p:nvPicPr>
        <p:blipFill rotWithShape="1">
          <a:blip r:embed="rId3">
            <a:alphaModFix/>
          </a:blip>
          <a:srcRect b="0" l="0" r="0" t="0"/>
          <a:stretch/>
        </p:blipFill>
        <p:spPr>
          <a:xfrm>
            <a:off x="4398789" y="6329114"/>
            <a:ext cx="3391373" cy="419158"/>
          </a:xfrm>
          <a:prstGeom prst="rect">
            <a:avLst/>
          </a:prstGeom>
          <a:noFill/>
          <a:ln>
            <a:noFill/>
          </a:ln>
        </p:spPr>
      </p:pic>
      <p:sp>
        <p:nvSpPr>
          <p:cNvPr id="223" name="Google Shape;223;p12"/>
          <p:cNvSpPr txBox="1"/>
          <p:nvPr/>
        </p:nvSpPr>
        <p:spPr>
          <a:xfrm>
            <a:off x="3093599" y="446075"/>
            <a:ext cx="57849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nl-BE" sz="1800" u="none" cap="none" strike="noStrike">
                <a:solidFill>
                  <a:schemeClr val="lt1"/>
                </a:solidFill>
                <a:latin typeface="Arial"/>
                <a:ea typeface="Arial"/>
                <a:cs typeface="Arial"/>
                <a:sym typeface="Arial"/>
              </a:rPr>
              <a:t>Étape 10: </a:t>
            </a:r>
            <a:r>
              <a:rPr b="0" i="0" lang="nl-BE" sz="1800" u="none" cap="none" strike="noStrike">
                <a:solidFill>
                  <a:schemeClr val="lt1"/>
                </a:solidFill>
                <a:latin typeface="Arial"/>
                <a:ea typeface="Arial"/>
                <a:cs typeface="Arial"/>
                <a:sym typeface="Arial"/>
              </a:rPr>
              <a:t>Payez avec le mode de paiement souhaité</a:t>
            </a:r>
            <a:endParaRPr b="0" i="0" sz="1800" u="none" cap="none" strike="noStrike">
              <a:solidFill>
                <a:schemeClr val="lt1"/>
              </a:solidFill>
              <a:latin typeface="Arial"/>
              <a:ea typeface="Arial"/>
              <a:cs typeface="Arial"/>
              <a:sym typeface="Arial"/>
            </a:endParaRPr>
          </a:p>
        </p:txBody>
      </p:sp>
      <p:pic>
        <p:nvPicPr>
          <p:cNvPr id="224" name="Google Shape;224;p12"/>
          <p:cNvPicPr preferRelativeResize="0"/>
          <p:nvPr/>
        </p:nvPicPr>
        <p:blipFill rotWithShape="1">
          <a:blip r:embed="rId4">
            <a:alphaModFix/>
          </a:blip>
          <a:srcRect b="0" l="0" r="0" t="0"/>
          <a:stretch/>
        </p:blipFill>
        <p:spPr>
          <a:xfrm>
            <a:off x="4822121" y="1493914"/>
            <a:ext cx="2547757" cy="449884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3"/>
          <p:cNvSpPr/>
          <p:nvPr/>
        </p:nvSpPr>
        <p:spPr>
          <a:xfrm>
            <a:off x="1" y="0"/>
            <a:ext cx="12192000" cy="6858000"/>
          </a:xfrm>
          <a:prstGeom prst="rect">
            <a:avLst/>
          </a:prstGeom>
          <a:solidFill>
            <a:srgbClr val="F8F7F2"/>
          </a:solidFill>
          <a:ln cap="flat" cmpd="sng" w="19050">
            <a:solidFill>
              <a:srgbClr val="E6037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31" name="Google Shape;231;p13"/>
          <p:cNvSpPr/>
          <p:nvPr/>
        </p:nvSpPr>
        <p:spPr>
          <a:xfrm>
            <a:off x="118872" y="109728"/>
            <a:ext cx="11951208" cy="1042035"/>
          </a:xfrm>
          <a:prstGeom prst="rect">
            <a:avLst/>
          </a:prstGeom>
          <a:solidFill>
            <a:srgbClr val="493D3C"/>
          </a:solidFill>
          <a:ln cap="flat" cmpd="sng" w="19050">
            <a:solidFill>
              <a:srgbClr val="473C3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232" name="Google Shape;232;p13"/>
          <p:cNvPicPr preferRelativeResize="0"/>
          <p:nvPr/>
        </p:nvPicPr>
        <p:blipFill rotWithShape="1">
          <a:blip r:embed="rId3">
            <a:alphaModFix/>
          </a:blip>
          <a:srcRect b="0" l="0" r="0" t="0"/>
          <a:stretch/>
        </p:blipFill>
        <p:spPr>
          <a:xfrm>
            <a:off x="4398789" y="6329114"/>
            <a:ext cx="3391373" cy="419158"/>
          </a:xfrm>
          <a:prstGeom prst="rect">
            <a:avLst/>
          </a:prstGeom>
          <a:noFill/>
          <a:ln>
            <a:noFill/>
          </a:ln>
        </p:spPr>
      </p:pic>
      <p:sp>
        <p:nvSpPr>
          <p:cNvPr id="233" name="Google Shape;233;p13"/>
          <p:cNvSpPr txBox="1"/>
          <p:nvPr/>
        </p:nvSpPr>
        <p:spPr>
          <a:xfrm>
            <a:off x="2383800" y="307500"/>
            <a:ext cx="74244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nl-BE" sz="1800" u="none" cap="none" strike="noStrike">
                <a:solidFill>
                  <a:schemeClr val="lt1"/>
                </a:solidFill>
                <a:latin typeface="Arial"/>
                <a:ea typeface="Arial"/>
                <a:cs typeface="Arial"/>
                <a:sym typeface="Arial"/>
              </a:rPr>
              <a:t>Une fois votre paiement effectué, vous recevrez une confirmation et, </a:t>
            </a:r>
            <a:endParaRPr/>
          </a:p>
          <a:p>
            <a:pPr indent="0" lvl="0" marL="0" marR="0" rtl="0" algn="ctr">
              <a:spcBef>
                <a:spcPts val="0"/>
              </a:spcBef>
              <a:spcAft>
                <a:spcPts val="0"/>
              </a:spcAft>
              <a:buNone/>
            </a:pPr>
            <a:r>
              <a:rPr b="0" i="0" lang="nl-BE" sz="1800" u="none" cap="none" strike="noStrike">
                <a:solidFill>
                  <a:schemeClr val="lt1"/>
                </a:solidFill>
                <a:latin typeface="Arial"/>
                <a:ea typeface="Arial"/>
                <a:cs typeface="Arial"/>
                <a:sym typeface="Arial"/>
              </a:rPr>
              <a:t>quelques minutes plus tard, un e-mail de confirmation.</a:t>
            </a:r>
            <a:endParaRPr b="0" i="0" sz="1800" u="none" cap="none" strike="noStrike">
              <a:solidFill>
                <a:schemeClr val="lt1"/>
              </a:solidFill>
              <a:latin typeface="Arial"/>
              <a:ea typeface="Arial"/>
              <a:cs typeface="Arial"/>
              <a:sym typeface="Arial"/>
            </a:endParaRPr>
          </a:p>
        </p:txBody>
      </p:sp>
      <p:pic>
        <p:nvPicPr>
          <p:cNvPr id="234" name="Google Shape;234;p13"/>
          <p:cNvPicPr preferRelativeResize="0"/>
          <p:nvPr/>
        </p:nvPicPr>
        <p:blipFill rotWithShape="1">
          <a:blip r:embed="rId4">
            <a:alphaModFix/>
          </a:blip>
          <a:srcRect b="0" l="0" r="0" t="0"/>
          <a:stretch/>
        </p:blipFill>
        <p:spPr>
          <a:xfrm>
            <a:off x="2274417" y="1601777"/>
            <a:ext cx="7640116" cy="427732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4"/>
          <p:cNvSpPr/>
          <p:nvPr/>
        </p:nvSpPr>
        <p:spPr>
          <a:xfrm>
            <a:off x="1" y="0"/>
            <a:ext cx="12192000" cy="6858000"/>
          </a:xfrm>
          <a:prstGeom prst="rect">
            <a:avLst/>
          </a:prstGeom>
          <a:solidFill>
            <a:srgbClr val="F8F7F2"/>
          </a:solidFill>
          <a:ln cap="flat" cmpd="sng" w="19050">
            <a:solidFill>
              <a:srgbClr val="E6037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41" name="Google Shape;241;p14"/>
          <p:cNvSpPr/>
          <p:nvPr/>
        </p:nvSpPr>
        <p:spPr>
          <a:xfrm>
            <a:off x="118872" y="109728"/>
            <a:ext cx="11951208" cy="1042035"/>
          </a:xfrm>
          <a:prstGeom prst="rect">
            <a:avLst/>
          </a:prstGeom>
          <a:solidFill>
            <a:srgbClr val="493D3C"/>
          </a:solidFill>
          <a:ln cap="flat" cmpd="sng" w="19050">
            <a:solidFill>
              <a:srgbClr val="473C3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242" name="Google Shape;242;p14"/>
          <p:cNvPicPr preferRelativeResize="0"/>
          <p:nvPr/>
        </p:nvPicPr>
        <p:blipFill rotWithShape="1">
          <a:blip r:embed="rId3">
            <a:alphaModFix/>
          </a:blip>
          <a:srcRect b="0" l="0" r="0" t="0"/>
          <a:stretch/>
        </p:blipFill>
        <p:spPr>
          <a:xfrm>
            <a:off x="4398789" y="6329114"/>
            <a:ext cx="3391373" cy="419158"/>
          </a:xfrm>
          <a:prstGeom prst="rect">
            <a:avLst/>
          </a:prstGeom>
          <a:noFill/>
          <a:ln>
            <a:noFill/>
          </a:ln>
        </p:spPr>
      </p:pic>
      <p:sp>
        <p:nvSpPr>
          <p:cNvPr id="243" name="Google Shape;243;p14"/>
          <p:cNvSpPr txBox="1"/>
          <p:nvPr/>
        </p:nvSpPr>
        <p:spPr>
          <a:xfrm>
            <a:off x="306425" y="169050"/>
            <a:ext cx="11576100" cy="923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nl-BE" sz="1800" u="none" cap="none" strike="noStrike">
                <a:solidFill>
                  <a:schemeClr val="lt1"/>
                </a:solidFill>
                <a:latin typeface="Arial"/>
                <a:ea typeface="Arial"/>
                <a:cs typeface="Arial"/>
                <a:sym typeface="Arial"/>
              </a:rPr>
              <a:t>Informations supplémentaires: </a:t>
            </a:r>
            <a:r>
              <a:rPr b="0" i="0" lang="nl-BE" sz="1800" u="none" cap="none" strike="noStrike">
                <a:solidFill>
                  <a:schemeClr val="lt1"/>
                </a:solidFill>
                <a:latin typeface="Arial"/>
                <a:ea typeface="Arial"/>
                <a:cs typeface="Arial"/>
                <a:sym typeface="Arial"/>
              </a:rPr>
              <a:t>Vous devez passer votre commande avant une certaine heure </a:t>
            </a:r>
            <a:endParaRPr/>
          </a:p>
          <a:p>
            <a:pPr indent="0" lvl="0" marL="0" marR="0" rtl="0" algn="ctr">
              <a:spcBef>
                <a:spcPts val="0"/>
              </a:spcBef>
              <a:spcAft>
                <a:spcPts val="0"/>
              </a:spcAft>
              <a:buNone/>
            </a:pPr>
            <a:r>
              <a:rPr b="0" i="0" lang="nl-BE" sz="1800" u="none" cap="none" strike="noStrike">
                <a:solidFill>
                  <a:schemeClr val="lt1"/>
                </a:solidFill>
                <a:latin typeface="Arial"/>
                <a:ea typeface="Arial"/>
                <a:cs typeface="Arial"/>
                <a:sym typeface="Arial"/>
              </a:rPr>
              <a:t>pour recevoir vos produits le jour même . Vous trouverez cette information lorsque vous modifiez votre panier </a:t>
            </a:r>
            <a:endParaRPr/>
          </a:p>
          <a:p>
            <a:pPr indent="0" lvl="0" marL="0" marR="0" rtl="0" algn="ctr">
              <a:spcBef>
                <a:spcPts val="0"/>
              </a:spcBef>
              <a:spcAft>
                <a:spcPts val="0"/>
              </a:spcAft>
              <a:buNone/>
            </a:pPr>
            <a:r>
              <a:rPr b="1" i="0" lang="nl-BE" sz="1800" u="none" cap="none" strike="noStrike">
                <a:solidFill>
                  <a:srgbClr val="ED1494"/>
                </a:solidFill>
                <a:latin typeface="Arial"/>
                <a:ea typeface="Arial"/>
                <a:cs typeface="Arial"/>
                <a:sym typeface="Arial"/>
              </a:rPr>
              <a:t>Attention: </a:t>
            </a:r>
            <a:r>
              <a:rPr b="0" i="0" lang="nl-BE" sz="1800" u="none" cap="none" strike="noStrike">
                <a:solidFill>
                  <a:srgbClr val="ED1494"/>
                </a:solidFill>
                <a:latin typeface="Arial"/>
                <a:ea typeface="Arial"/>
                <a:cs typeface="Arial"/>
                <a:sym typeface="Arial"/>
              </a:rPr>
              <a:t>Si vous passez votre commande après cette heure, elle ne sera livrée que le lendemain.</a:t>
            </a:r>
            <a:endParaRPr b="0" i="0" sz="1800" u="none" cap="none" strike="noStrike">
              <a:solidFill>
                <a:srgbClr val="ED1494"/>
              </a:solidFill>
              <a:latin typeface="Arial"/>
              <a:ea typeface="Arial"/>
              <a:cs typeface="Arial"/>
              <a:sym typeface="Arial"/>
            </a:endParaRPr>
          </a:p>
        </p:txBody>
      </p:sp>
      <p:pic>
        <p:nvPicPr>
          <p:cNvPr id="244" name="Google Shape;244;p14"/>
          <p:cNvPicPr preferRelativeResize="0"/>
          <p:nvPr/>
        </p:nvPicPr>
        <p:blipFill rotWithShape="1">
          <a:blip r:embed="rId4">
            <a:alphaModFix/>
          </a:blip>
          <a:srcRect b="0" l="0" r="0" t="0"/>
          <a:stretch/>
        </p:blipFill>
        <p:spPr>
          <a:xfrm>
            <a:off x="3636128" y="2378294"/>
            <a:ext cx="4916694" cy="272428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5"/>
          <p:cNvSpPr/>
          <p:nvPr/>
        </p:nvSpPr>
        <p:spPr>
          <a:xfrm>
            <a:off x="1" y="0"/>
            <a:ext cx="12192000" cy="6858000"/>
          </a:xfrm>
          <a:prstGeom prst="rect">
            <a:avLst/>
          </a:prstGeom>
          <a:solidFill>
            <a:srgbClr val="F8F7F2"/>
          </a:solidFill>
          <a:ln cap="flat" cmpd="sng" w="19050">
            <a:solidFill>
              <a:srgbClr val="E6037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51" name="Google Shape;251;p15"/>
          <p:cNvSpPr/>
          <p:nvPr/>
        </p:nvSpPr>
        <p:spPr>
          <a:xfrm>
            <a:off x="118872" y="109728"/>
            <a:ext cx="11951208" cy="1042035"/>
          </a:xfrm>
          <a:prstGeom prst="rect">
            <a:avLst/>
          </a:prstGeom>
          <a:solidFill>
            <a:srgbClr val="493D3C"/>
          </a:solidFill>
          <a:ln cap="flat" cmpd="sng" w="19050">
            <a:solidFill>
              <a:srgbClr val="473C3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252" name="Google Shape;252;p15"/>
          <p:cNvPicPr preferRelativeResize="0"/>
          <p:nvPr/>
        </p:nvPicPr>
        <p:blipFill rotWithShape="1">
          <a:blip r:embed="rId3">
            <a:alphaModFix/>
          </a:blip>
          <a:srcRect b="0" l="0" r="0" t="0"/>
          <a:stretch/>
        </p:blipFill>
        <p:spPr>
          <a:xfrm>
            <a:off x="4398789" y="6329114"/>
            <a:ext cx="3391373" cy="419158"/>
          </a:xfrm>
          <a:prstGeom prst="rect">
            <a:avLst/>
          </a:prstGeom>
          <a:noFill/>
          <a:ln>
            <a:noFill/>
          </a:ln>
        </p:spPr>
      </p:pic>
      <p:sp>
        <p:nvSpPr>
          <p:cNvPr id="253" name="Google Shape;253;p15"/>
          <p:cNvSpPr txBox="1"/>
          <p:nvPr/>
        </p:nvSpPr>
        <p:spPr>
          <a:xfrm>
            <a:off x="646925" y="307500"/>
            <a:ext cx="108951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nl-BE" sz="1800" u="none" cap="none" strike="noStrike">
                <a:solidFill>
                  <a:schemeClr val="lt1"/>
                </a:solidFill>
                <a:latin typeface="Arial"/>
                <a:ea typeface="Arial"/>
                <a:cs typeface="Arial"/>
                <a:sym typeface="Arial"/>
              </a:rPr>
              <a:t>Informations supplémentaires : </a:t>
            </a:r>
            <a:r>
              <a:rPr b="0" i="0" lang="nl-BE" sz="1800" u="none" cap="none" strike="noStrike">
                <a:solidFill>
                  <a:schemeClr val="lt1"/>
                </a:solidFill>
                <a:latin typeface="Arial"/>
                <a:ea typeface="Arial"/>
                <a:cs typeface="Arial"/>
                <a:sym typeface="Arial"/>
              </a:rPr>
              <a:t>Si un membre ajoute encore quelque chose à son panier avant l'heure </a:t>
            </a:r>
            <a:endParaRPr/>
          </a:p>
          <a:p>
            <a:pPr indent="0" lvl="0" marL="0" marR="0" rtl="0" algn="ctr">
              <a:spcBef>
                <a:spcPts val="0"/>
              </a:spcBef>
              <a:spcAft>
                <a:spcPts val="0"/>
              </a:spcAft>
              <a:buNone/>
            </a:pPr>
            <a:r>
              <a:rPr b="0" i="0" lang="nl-BE" sz="1800" u="none" cap="none" strike="noStrike">
                <a:solidFill>
                  <a:schemeClr val="lt1"/>
                </a:solidFill>
                <a:latin typeface="Arial"/>
                <a:ea typeface="Arial"/>
                <a:cs typeface="Arial"/>
                <a:sym typeface="Arial"/>
              </a:rPr>
              <a:t>de livraison et après l'heure de fermeture, l'administrateur en sera informé par e-mail</a:t>
            </a:r>
            <a:endParaRPr b="0" i="0" sz="1800" u="none" cap="none" strike="noStrike">
              <a:solidFill>
                <a:schemeClr val="lt1"/>
              </a:solidFill>
              <a:latin typeface="Arial"/>
              <a:ea typeface="Arial"/>
              <a:cs typeface="Arial"/>
              <a:sym typeface="Arial"/>
            </a:endParaRPr>
          </a:p>
        </p:txBody>
      </p:sp>
      <p:pic>
        <p:nvPicPr>
          <p:cNvPr id="254" name="Google Shape;254;p15"/>
          <p:cNvPicPr preferRelativeResize="0"/>
          <p:nvPr/>
        </p:nvPicPr>
        <p:blipFill rotWithShape="1">
          <a:blip r:embed="rId4">
            <a:alphaModFix/>
          </a:blip>
          <a:srcRect b="0" l="0" r="0" t="0"/>
          <a:stretch/>
        </p:blipFill>
        <p:spPr>
          <a:xfrm>
            <a:off x="2865049" y="1897094"/>
            <a:ext cx="6458851" cy="368668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t/>
            </a:r>
            <a:endParaRPr/>
          </a:p>
        </p:txBody>
      </p:sp>
      <p:sp>
        <p:nvSpPr>
          <p:cNvPr id="260" name="Google Shape;260;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261" name="Google Shape;261;p16"/>
          <p:cNvSpPr/>
          <p:nvPr/>
        </p:nvSpPr>
        <p:spPr>
          <a:xfrm>
            <a:off x="1" y="0"/>
            <a:ext cx="12192000" cy="6858000"/>
          </a:xfrm>
          <a:prstGeom prst="rect">
            <a:avLst/>
          </a:prstGeom>
          <a:solidFill>
            <a:srgbClr val="F8F7F2"/>
          </a:solidFill>
          <a:ln cap="flat" cmpd="sng" w="19050">
            <a:solidFill>
              <a:srgbClr val="E6037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262" name="Google Shape;262;p16"/>
          <p:cNvPicPr preferRelativeResize="0"/>
          <p:nvPr/>
        </p:nvPicPr>
        <p:blipFill rotWithShape="1">
          <a:blip r:embed="rId3">
            <a:alphaModFix/>
          </a:blip>
          <a:srcRect b="0" l="0" r="0" t="0"/>
          <a:stretch/>
        </p:blipFill>
        <p:spPr>
          <a:xfrm>
            <a:off x="1905027" y="1616003"/>
            <a:ext cx="8381946" cy="362599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p:nvPr/>
        </p:nvSpPr>
        <p:spPr>
          <a:xfrm>
            <a:off x="1" y="0"/>
            <a:ext cx="12192000" cy="6858000"/>
          </a:xfrm>
          <a:prstGeom prst="rect">
            <a:avLst/>
          </a:prstGeom>
          <a:solidFill>
            <a:srgbClr val="F8F7F2"/>
          </a:solidFill>
          <a:ln cap="flat" cmpd="sng" w="19050">
            <a:solidFill>
              <a:srgbClr val="E6037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8" name="Google Shape;98;p2"/>
          <p:cNvSpPr/>
          <p:nvPr/>
        </p:nvSpPr>
        <p:spPr>
          <a:xfrm>
            <a:off x="118872" y="109728"/>
            <a:ext cx="11951208" cy="1042035"/>
          </a:xfrm>
          <a:prstGeom prst="rect">
            <a:avLst/>
          </a:prstGeom>
          <a:solidFill>
            <a:srgbClr val="493D3C"/>
          </a:solidFill>
          <a:ln cap="flat" cmpd="sng" w="19050">
            <a:solidFill>
              <a:srgbClr val="473C3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99" name="Google Shape;99;p2"/>
          <p:cNvPicPr preferRelativeResize="0"/>
          <p:nvPr/>
        </p:nvPicPr>
        <p:blipFill rotWithShape="1">
          <a:blip r:embed="rId3">
            <a:alphaModFix/>
          </a:blip>
          <a:srcRect b="0" l="0" r="0" t="0"/>
          <a:stretch/>
        </p:blipFill>
        <p:spPr>
          <a:xfrm>
            <a:off x="4398789" y="6329114"/>
            <a:ext cx="3391373" cy="419158"/>
          </a:xfrm>
          <a:prstGeom prst="rect">
            <a:avLst/>
          </a:prstGeom>
          <a:noFill/>
          <a:ln>
            <a:noFill/>
          </a:ln>
        </p:spPr>
      </p:pic>
      <p:sp>
        <p:nvSpPr>
          <p:cNvPr id="100" name="Google Shape;100;p2"/>
          <p:cNvSpPr txBox="1"/>
          <p:nvPr/>
        </p:nvSpPr>
        <p:spPr>
          <a:xfrm>
            <a:off x="1823503" y="307584"/>
            <a:ext cx="85449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nl-BE" sz="1800" u="none" cap="none" strike="noStrike">
                <a:solidFill>
                  <a:schemeClr val="lt1"/>
                </a:solidFill>
                <a:latin typeface="Arial"/>
                <a:ea typeface="Arial"/>
                <a:cs typeface="Arial"/>
                <a:sym typeface="Arial"/>
              </a:rPr>
              <a:t>Étape 1: </a:t>
            </a:r>
            <a:r>
              <a:rPr b="0" i="0" lang="nl-BE" sz="1800" u="none" cap="none" strike="noStrike">
                <a:solidFill>
                  <a:schemeClr val="lt1"/>
                </a:solidFill>
                <a:latin typeface="Arial"/>
                <a:ea typeface="Arial"/>
                <a:cs typeface="Arial"/>
                <a:sym typeface="Arial"/>
              </a:rPr>
              <a:t>Rendez-vous sur </a:t>
            </a:r>
            <a:r>
              <a:rPr b="1" i="0" lang="nl-BE" sz="1800" u="none" cap="none" strike="noStrike">
                <a:solidFill>
                  <a:srgbClr val="ED1494"/>
                </a:solidFill>
                <a:latin typeface="Arial"/>
                <a:ea typeface="Arial"/>
                <a:cs typeface="Arial"/>
                <a:sym typeface="Arial"/>
              </a:rPr>
              <a:t>https://www.brunofoodcorner.be/nl </a:t>
            </a:r>
            <a:r>
              <a:rPr b="0" i="0" lang="nl-BE" sz="1800" u="none" cap="none" strike="noStrike">
                <a:solidFill>
                  <a:schemeClr val="lt1"/>
                </a:solidFill>
                <a:latin typeface="Arial"/>
                <a:ea typeface="Arial"/>
                <a:cs typeface="Arial"/>
                <a:sym typeface="Arial"/>
              </a:rPr>
              <a:t>et connectez-vous avec votre adresse e-mail et votre mot de passe</a:t>
            </a:r>
            <a:endParaRPr b="0" i="0" sz="1800" u="none" cap="none" strike="noStrike">
              <a:solidFill>
                <a:schemeClr val="dk1"/>
              </a:solidFill>
              <a:latin typeface="Arial"/>
              <a:ea typeface="Arial"/>
              <a:cs typeface="Arial"/>
              <a:sym typeface="Arial"/>
            </a:endParaRPr>
          </a:p>
        </p:txBody>
      </p:sp>
      <p:grpSp>
        <p:nvGrpSpPr>
          <p:cNvPr id="101" name="Google Shape;101;p2"/>
          <p:cNvGrpSpPr/>
          <p:nvPr/>
        </p:nvGrpSpPr>
        <p:grpSpPr>
          <a:xfrm>
            <a:off x="2098628" y="1325332"/>
            <a:ext cx="7991693" cy="4764930"/>
            <a:chOff x="1304406" y="929288"/>
            <a:chExt cx="9583186" cy="5545569"/>
          </a:xfrm>
        </p:grpSpPr>
        <p:grpSp>
          <p:nvGrpSpPr>
            <p:cNvPr id="102" name="Google Shape;102;p2"/>
            <p:cNvGrpSpPr/>
            <p:nvPr/>
          </p:nvGrpSpPr>
          <p:grpSpPr>
            <a:xfrm>
              <a:off x="1304406" y="929288"/>
              <a:ext cx="9583186" cy="5545569"/>
              <a:chOff x="1304407" y="943098"/>
              <a:chExt cx="9583186" cy="5545569"/>
            </a:xfrm>
          </p:grpSpPr>
          <p:pic>
            <p:nvPicPr>
              <p:cNvPr id="103" name="Google Shape;103;p2"/>
              <p:cNvPicPr preferRelativeResize="0"/>
              <p:nvPr/>
            </p:nvPicPr>
            <p:blipFill rotWithShape="1">
              <a:blip r:embed="rId4">
                <a:alphaModFix/>
              </a:blip>
              <a:srcRect b="0" l="0" r="0" t="0"/>
              <a:stretch/>
            </p:blipFill>
            <p:spPr>
              <a:xfrm>
                <a:off x="1304407" y="943098"/>
                <a:ext cx="9583186" cy="5545569"/>
              </a:xfrm>
              <a:prstGeom prst="rect">
                <a:avLst/>
              </a:prstGeom>
              <a:noFill/>
              <a:ln>
                <a:noFill/>
              </a:ln>
            </p:spPr>
          </p:pic>
          <p:sp>
            <p:nvSpPr>
              <p:cNvPr id="104" name="Google Shape;104;p2"/>
              <p:cNvSpPr/>
              <p:nvPr/>
            </p:nvSpPr>
            <p:spPr>
              <a:xfrm>
                <a:off x="3081528" y="2967228"/>
                <a:ext cx="2907792" cy="2071116"/>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5" name="Google Shape;105;p2"/>
              <p:cNvSpPr/>
              <p:nvPr/>
            </p:nvSpPr>
            <p:spPr>
              <a:xfrm>
                <a:off x="3337560" y="3822192"/>
                <a:ext cx="1115568" cy="128016"/>
              </a:xfrm>
              <a:prstGeom prst="roundRect">
                <a:avLst>
                  <a:gd fmla="val 16667" name="adj"/>
                </a:avLst>
              </a:prstGeom>
              <a:solidFill>
                <a:srgbClr val="E8F0FE"/>
              </a:solidFill>
              <a:ln cap="flat" cmpd="sng" w="19050">
                <a:solidFill>
                  <a:srgbClr val="E8F0F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106" name="Google Shape;106;p2"/>
            <p:cNvSpPr/>
            <p:nvPr/>
          </p:nvSpPr>
          <p:spPr>
            <a:xfrm>
              <a:off x="9976104" y="1333500"/>
              <a:ext cx="815721" cy="333375"/>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3"/>
          <p:cNvSpPr/>
          <p:nvPr/>
        </p:nvSpPr>
        <p:spPr>
          <a:xfrm>
            <a:off x="1" y="0"/>
            <a:ext cx="12192000" cy="6858000"/>
          </a:xfrm>
          <a:prstGeom prst="rect">
            <a:avLst/>
          </a:prstGeom>
          <a:solidFill>
            <a:srgbClr val="F8F7F2"/>
          </a:solidFill>
          <a:ln cap="flat" cmpd="sng" w="19050">
            <a:solidFill>
              <a:srgbClr val="E6037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3" name="Google Shape;113;p3"/>
          <p:cNvSpPr/>
          <p:nvPr/>
        </p:nvSpPr>
        <p:spPr>
          <a:xfrm>
            <a:off x="120396" y="109728"/>
            <a:ext cx="11951208" cy="1042035"/>
          </a:xfrm>
          <a:prstGeom prst="rect">
            <a:avLst/>
          </a:prstGeom>
          <a:solidFill>
            <a:srgbClr val="493D3C"/>
          </a:solidFill>
          <a:ln cap="flat" cmpd="sng" w="19050">
            <a:solidFill>
              <a:srgbClr val="473C3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14" name="Google Shape;114;p3"/>
          <p:cNvPicPr preferRelativeResize="0"/>
          <p:nvPr/>
        </p:nvPicPr>
        <p:blipFill rotWithShape="1">
          <a:blip r:embed="rId3">
            <a:alphaModFix/>
          </a:blip>
          <a:srcRect b="0" l="0" r="0" t="0"/>
          <a:stretch/>
        </p:blipFill>
        <p:spPr>
          <a:xfrm>
            <a:off x="4398789" y="6329114"/>
            <a:ext cx="3391373" cy="419158"/>
          </a:xfrm>
          <a:prstGeom prst="rect">
            <a:avLst/>
          </a:prstGeom>
          <a:noFill/>
          <a:ln>
            <a:noFill/>
          </a:ln>
        </p:spPr>
      </p:pic>
      <p:sp>
        <p:nvSpPr>
          <p:cNvPr id="115" name="Google Shape;115;p3"/>
          <p:cNvSpPr txBox="1"/>
          <p:nvPr/>
        </p:nvSpPr>
        <p:spPr>
          <a:xfrm>
            <a:off x="3227831" y="446092"/>
            <a:ext cx="57333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nl-BE" sz="1800" u="none" cap="none" strike="noStrike">
                <a:solidFill>
                  <a:schemeClr val="lt1"/>
                </a:solidFill>
                <a:latin typeface="Arial"/>
                <a:ea typeface="Arial"/>
                <a:cs typeface="Arial"/>
                <a:sym typeface="Arial"/>
              </a:rPr>
              <a:t>Étape 2: </a:t>
            </a:r>
            <a:r>
              <a:rPr b="0" i="0" lang="nl-BE" sz="1800" u="none" cap="none" strike="noStrike">
                <a:solidFill>
                  <a:schemeClr val="lt1"/>
                </a:solidFill>
                <a:latin typeface="Arial"/>
                <a:ea typeface="Arial"/>
                <a:cs typeface="Arial"/>
                <a:sym typeface="Arial"/>
              </a:rPr>
              <a:t>Cliquez sur le crayon avec (</a:t>
            </a:r>
            <a:r>
              <a:rPr b="1" i="0" lang="nl-BE" sz="1800" u="none" cap="none" strike="noStrike">
                <a:solidFill>
                  <a:srgbClr val="ED1494"/>
                </a:solidFill>
                <a:latin typeface="Arial"/>
                <a:ea typeface="Arial"/>
                <a:cs typeface="Arial"/>
                <a:sym typeface="Arial"/>
              </a:rPr>
              <a:t>Aanpassen</a:t>
            </a:r>
            <a:r>
              <a:rPr b="0" i="0" lang="nl-BE" sz="1800" u="none" cap="none" strike="noStrike">
                <a:solidFill>
                  <a:schemeClr val="lt1"/>
                </a:solidFill>
                <a:latin typeface="Arial"/>
                <a:ea typeface="Arial"/>
                <a:cs typeface="Arial"/>
                <a:sym typeface="Arial"/>
              </a:rPr>
              <a:t>) </a:t>
            </a:r>
            <a:endParaRPr/>
          </a:p>
        </p:txBody>
      </p:sp>
      <p:pic>
        <p:nvPicPr>
          <p:cNvPr id="116" name="Google Shape;116;p3"/>
          <p:cNvPicPr preferRelativeResize="0"/>
          <p:nvPr/>
        </p:nvPicPr>
        <p:blipFill rotWithShape="1">
          <a:blip r:embed="rId4">
            <a:alphaModFix/>
          </a:blip>
          <a:srcRect b="0" l="0" r="0" t="0"/>
          <a:stretch/>
        </p:blipFill>
        <p:spPr>
          <a:xfrm>
            <a:off x="1237201" y="1764188"/>
            <a:ext cx="9714547" cy="3952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4"/>
          <p:cNvSpPr/>
          <p:nvPr/>
        </p:nvSpPr>
        <p:spPr>
          <a:xfrm>
            <a:off x="1" y="0"/>
            <a:ext cx="12192000" cy="6858000"/>
          </a:xfrm>
          <a:prstGeom prst="rect">
            <a:avLst/>
          </a:prstGeom>
          <a:solidFill>
            <a:srgbClr val="F8F7F2"/>
          </a:solidFill>
          <a:ln cap="flat" cmpd="sng" w="19050">
            <a:solidFill>
              <a:srgbClr val="E6037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3" name="Google Shape;123;p4"/>
          <p:cNvSpPr/>
          <p:nvPr/>
        </p:nvSpPr>
        <p:spPr>
          <a:xfrm>
            <a:off x="118872" y="109728"/>
            <a:ext cx="11951208" cy="1042035"/>
          </a:xfrm>
          <a:prstGeom prst="rect">
            <a:avLst/>
          </a:prstGeom>
          <a:solidFill>
            <a:srgbClr val="493D3C"/>
          </a:solidFill>
          <a:ln cap="flat" cmpd="sng" w="19050">
            <a:solidFill>
              <a:srgbClr val="473C3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24" name="Google Shape;124;p4"/>
          <p:cNvPicPr preferRelativeResize="0"/>
          <p:nvPr/>
        </p:nvPicPr>
        <p:blipFill rotWithShape="1">
          <a:blip r:embed="rId3">
            <a:alphaModFix/>
          </a:blip>
          <a:srcRect b="0" l="0" r="0" t="0"/>
          <a:stretch/>
        </p:blipFill>
        <p:spPr>
          <a:xfrm>
            <a:off x="4398789" y="6329114"/>
            <a:ext cx="3391373" cy="419158"/>
          </a:xfrm>
          <a:prstGeom prst="rect">
            <a:avLst/>
          </a:prstGeom>
          <a:noFill/>
          <a:ln>
            <a:noFill/>
          </a:ln>
        </p:spPr>
      </p:pic>
      <p:sp>
        <p:nvSpPr>
          <p:cNvPr id="125" name="Google Shape;125;p4"/>
          <p:cNvSpPr txBox="1"/>
          <p:nvPr/>
        </p:nvSpPr>
        <p:spPr>
          <a:xfrm>
            <a:off x="500700" y="276725"/>
            <a:ext cx="111906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nl-BE" sz="1800" u="none" cap="none" strike="noStrike">
                <a:solidFill>
                  <a:schemeClr val="lt1"/>
                </a:solidFill>
                <a:latin typeface="Arial"/>
                <a:ea typeface="Arial"/>
                <a:cs typeface="Arial"/>
                <a:sym typeface="Arial"/>
              </a:rPr>
              <a:t>Étape 3: </a:t>
            </a:r>
            <a:r>
              <a:rPr b="0" i="0" lang="nl-BE" sz="1800" u="none" cap="none" strike="noStrike">
                <a:solidFill>
                  <a:schemeClr val="lt1"/>
                </a:solidFill>
                <a:latin typeface="Arial"/>
                <a:ea typeface="Arial"/>
                <a:cs typeface="Arial"/>
                <a:sym typeface="Arial"/>
              </a:rPr>
              <a:t>Cliquez à nouveau sur le crayon avec (</a:t>
            </a:r>
            <a:r>
              <a:rPr b="1" i="0" lang="nl-BE" sz="1800" u="none" cap="none" strike="noStrike">
                <a:solidFill>
                  <a:srgbClr val="ED1494"/>
                </a:solidFill>
                <a:latin typeface="Arial"/>
                <a:ea typeface="Arial"/>
                <a:cs typeface="Arial"/>
                <a:sym typeface="Arial"/>
              </a:rPr>
              <a:t>Aanpassen</a:t>
            </a:r>
            <a:r>
              <a:rPr b="0" i="0" lang="nl-BE" sz="1800" u="none" cap="none" strike="noStrike">
                <a:solidFill>
                  <a:schemeClr val="lt1"/>
                </a:solidFill>
                <a:latin typeface="Arial"/>
                <a:ea typeface="Arial"/>
                <a:cs typeface="Arial"/>
                <a:sym typeface="Arial"/>
              </a:rPr>
              <a:t>) dans Mon panier personnel pour modifier cela</a:t>
            </a:r>
            <a:endParaRPr b="0" i="0" sz="1800" u="none" cap="none" strike="noStrike">
              <a:solidFill>
                <a:schemeClr val="lt1"/>
              </a:solidFill>
              <a:latin typeface="Arial"/>
              <a:ea typeface="Arial"/>
              <a:cs typeface="Arial"/>
              <a:sym typeface="Arial"/>
            </a:endParaRPr>
          </a:p>
        </p:txBody>
      </p:sp>
      <p:sp>
        <p:nvSpPr>
          <p:cNvPr id="126" name="Google Shape;126;p4"/>
          <p:cNvSpPr txBox="1"/>
          <p:nvPr/>
        </p:nvSpPr>
        <p:spPr>
          <a:xfrm>
            <a:off x="1264950" y="646025"/>
            <a:ext cx="96621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nl-BE" sz="1800" u="none" cap="none" strike="noStrike">
                <a:solidFill>
                  <a:schemeClr val="lt1"/>
                </a:solidFill>
                <a:latin typeface="Arial"/>
                <a:ea typeface="Arial"/>
                <a:cs typeface="Arial"/>
                <a:sym typeface="Arial"/>
              </a:rPr>
              <a:t>(Attention, si vous souhaitez passer une commande personnelle, vous devez modifier cela)</a:t>
            </a:r>
            <a:endParaRPr/>
          </a:p>
        </p:txBody>
      </p:sp>
      <p:pic>
        <p:nvPicPr>
          <p:cNvPr id="127" name="Google Shape;127;p4"/>
          <p:cNvPicPr preferRelativeResize="0"/>
          <p:nvPr/>
        </p:nvPicPr>
        <p:blipFill rotWithShape="1">
          <a:blip r:embed="rId4">
            <a:alphaModFix/>
          </a:blip>
          <a:srcRect b="0" l="0" r="0" t="0"/>
          <a:stretch/>
        </p:blipFill>
        <p:spPr>
          <a:xfrm>
            <a:off x="2642705" y="1811357"/>
            <a:ext cx="6906589" cy="3858163"/>
          </a:xfrm>
          <a:prstGeom prst="rect">
            <a:avLst/>
          </a:prstGeom>
          <a:noFill/>
          <a:ln>
            <a:noFill/>
          </a:ln>
        </p:spPr>
      </p:pic>
      <p:sp>
        <p:nvSpPr>
          <p:cNvPr id="128" name="Google Shape;128;p4"/>
          <p:cNvSpPr/>
          <p:nvPr/>
        </p:nvSpPr>
        <p:spPr>
          <a:xfrm>
            <a:off x="7972425" y="2721264"/>
            <a:ext cx="1314450" cy="438150"/>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5"/>
          <p:cNvSpPr/>
          <p:nvPr/>
        </p:nvSpPr>
        <p:spPr>
          <a:xfrm>
            <a:off x="1" y="0"/>
            <a:ext cx="12192000" cy="6858000"/>
          </a:xfrm>
          <a:prstGeom prst="rect">
            <a:avLst/>
          </a:prstGeom>
          <a:solidFill>
            <a:srgbClr val="F8F7F2"/>
          </a:solidFill>
          <a:ln cap="flat" cmpd="sng" w="19050">
            <a:solidFill>
              <a:srgbClr val="E6037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5" name="Google Shape;135;p5"/>
          <p:cNvSpPr/>
          <p:nvPr/>
        </p:nvSpPr>
        <p:spPr>
          <a:xfrm>
            <a:off x="118872" y="109728"/>
            <a:ext cx="11951208" cy="1042035"/>
          </a:xfrm>
          <a:prstGeom prst="rect">
            <a:avLst/>
          </a:prstGeom>
          <a:solidFill>
            <a:srgbClr val="493D3C"/>
          </a:solidFill>
          <a:ln cap="flat" cmpd="sng" w="19050">
            <a:solidFill>
              <a:srgbClr val="473C3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36" name="Google Shape;136;p5"/>
          <p:cNvPicPr preferRelativeResize="0"/>
          <p:nvPr/>
        </p:nvPicPr>
        <p:blipFill rotWithShape="1">
          <a:blip r:embed="rId3">
            <a:alphaModFix/>
          </a:blip>
          <a:srcRect b="0" l="0" r="0" t="0"/>
          <a:stretch/>
        </p:blipFill>
        <p:spPr>
          <a:xfrm>
            <a:off x="4398789" y="6329114"/>
            <a:ext cx="3391373" cy="419158"/>
          </a:xfrm>
          <a:prstGeom prst="rect">
            <a:avLst/>
          </a:prstGeom>
          <a:noFill/>
          <a:ln>
            <a:noFill/>
          </a:ln>
        </p:spPr>
      </p:pic>
      <p:sp>
        <p:nvSpPr>
          <p:cNvPr id="137" name="Google Shape;137;p5"/>
          <p:cNvSpPr txBox="1"/>
          <p:nvPr/>
        </p:nvSpPr>
        <p:spPr>
          <a:xfrm>
            <a:off x="1674751" y="446100"/>
            <a:ext cx="88425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nl-BE" sz="1800" u="none" cap="none" strike="noStrike">
                <a:solidFill>
                  <a:schemeClr val="lt1"/>
                </a:solidFill>
                <a:latin typeface="Arial"/>
                <a:ea typeface="Arial"/>
                <a:cs typeface="Arial"/>
                <a:sym typeface="Arial"/>
              </a:rPr>
              <a:t>Étape 4: </a:t>
            </a:r>
            <a:r>
              <a:rPr b="0" i="0" lang="nl-BE" sz="1800" u="none" cap="none" strike="noStrike">
                <a:solidFill>
                  <a:schemeClr val="lt1"/>
                </a:solidFill>
                <a:latin typeface="Arial"/>
                <a:ea typeface="Arial"/>
                <a:cs typeface="Arial"/>
                <a:sym typeface="Arial"/>
              </a:rPr>
              <a:t>Indiquez à l'aide du (</a:t>
            </a:r>
            <a:r>
              <a:rPr b="1" i="0" lang="nl-BE" sz="1800" u="none" cap="none" strike="noStrike">
                <a:solidFill>
                  <a:srgbClr val="ED1494"/>
                </a:solidFill>
                <a:latin typeface="Arial"/>
                <a:ea typeface="Arial"/>
                <a:cs typeface="Arial"/>
                <a:sym typeface="Arial"/>
              </a:rPr>
              <a:t>Bolletje</a:t>
            </a:r>
            <a:r>
              <a:rPr b="0" i="0" lang="nl-BE" sz="1800" u="none" cap="none" strike="noStrike">
                <a:solidFill>
                  <a:schemeClr val="lt1"/>
                </a:solidFill>
                <a:latin typeface="Arial"/>
                <a:ea typeface="Arial"/>
                <a:cs typeface="Arial"/>
                <a:sym typeface="Arial"/>
              </a:rPr>
              <a:t>) votre groupe, puis cliquez sur (</a:t>
            </a:r>
            <a:r>
              <a:rPr b="1" i="0" lang="nl-BE" sz="1800" u="none" cap="none" strike="noStrike">
                <a:solidFill>
                  <a:srgbClr val="ED1494"/>
                </a:solidFill>
                <a:latin typeface="Arial"/>
                <a:ea typeface="Arial"/>
                <a:cs typeface="Arial"/>
                <a:sym typeface="Arial"/>
              </a:rPr>
              <a:t>Bevestigen</a:t>
            </a:r>
            <a:r>
              <a:rPr b="0" i="0" lang="nl-BE" sz="1800" u="none" cap="none" strike="noStrike">
                <a:solidFill>
                  <a:schemeClr val="lt1"/>
                </a:solidFill>
                <a:latin typeface="Arial"/>
                <a:ea typeface="Arial"/>
                <a:cs typeface="Arial"/>
                <a:sym typeface="Arial"/>
              </a:rPr>
              <a:t>)</a:t>
            </a:r>
            <a:endParaRPr/>
          </a:p>
        </p:txBody>
      </p:sp>
      <p:pic>
        <p:nvPicPr>
          <p:cNvPr id="138" name="Google Shape;138;p5"/>
          <p:cNvPicPr preferRelativeResize="0"/>
          <p:nvPr/>
        </p:nvPicPr>
        <p:blipFill rotWithShape="1">
          <a:blip r:embed="rId4">
            <a:alphaModFix/>
          </a:blip>
          <a:srcRect b="0" l="0" r="0" t="0"/>
          <a:stretch/>
        </p:blipFill>
        <p:spPr>
          <a:xfrm>
            <a:off x="2623653" y="1749435"/>
            <a:ext cx="6944694" cy="3982006"/>
          </a:xfrm>
          <a:prstGeom prst="rect">
            <a:avLst/>
          </a:prstGeom>
          <a:noFill/>
          <a:ln>
            <a:noFill/>
          </a:ln>
        </p:spPr>
      </p:pic>
      <p:sp>
        <p:nvSpPr>
          <p:cNvPr id="139" name="Google Shape;139;p5"/>
          <p:cNvSpPr/>
          <p:nvPr/>
        </p:nvSpPr>
        <p:spPr>
          <a:xfrm>
            <a:off x="2971800" y="3645188"/>
            <a:ext cx="2571750" cy="342900"/>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0" name="Google Shape;140;p5"/>
          <p:cNvSpPr/>
          <p:nvPr/>
        </p:nvSpPr>
        <p:spPr>
          <a:xfrm>
            <a:off x="6096000" y="4142774"/>
            <a:ext cx="3084576" cy="603504"/>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6"/>
          <p:cNvSpPr/>
          <p:nvPr/>
        </p:nvSpPr>
        <p:spPr>
          <a:xfrm>
            <a:off x="1" y="0"/>
            <a:ext cx="12192000" cy="6858000"/>
          </a:xfrm>
          <a:prstGeom prst="rect">
            <a:avLst/>
          </a:prstGeom>
          <a:solidFill>
            <a:srgbClr val="F8F7F2"/>
          </a:solidFill>
          <a:ln cap="flat" cmpd="sng" w="19050">
            <a:solidFill>
              <a:srgbClr val="E6037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7" name="Google Shape;147;p6"/>
          <p:cNvSpPr/>
          <p:nvPr/>
        </p:nvSpPr>
        <p:spPr>
          <a:xfrm>
            <a:off x="118872" y="109728"/>
            <a:ext cx="11951208" cy="1042035"/>
          </a:xfrm>
          <a:prstGeom prst="rect">
            <a:avLst/>
          </a:prstGeom>
          <a:solidFill>
            <a:srgbClr val="493D3C"/>
          </a:solidFill>
          <a:ln cap="flat" cmpd="sng" w="19050">
            <a:solidFill>
              <a:srgbClr val="473C3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48" name="Google Shape;148;p6"/>
          <p:cNvPicPr preferRelativeResize="0"/>
          <p:nvPr/>
        </p:nvPicPr>
        <p:blipFill rotWithShape="1">
          <a:blip r:embed="rId3">
            <a:alphaModFix/>
          </a:blip>
          <a:srcRect b="0" l="0" r="0" t="0"/>
          <a:stretch/>
        </p:blipFill>
        <p:spPr>
          <a:xfrm>
            <a:off x="4398789" y="6329114"/>
            <a:ext cx="3391373" cy="419158"/>
          </a:xfrm>
          <a:prstGeom prst="rect">
            <a:avLst/>
          </a:prstGeom>
          <a:noFill/>
          <a:ln>
            <a:noFill/>
          </a:ln>
        </p:spPr>
      </p:pic>
      <p:sp>
        <p:nvSpPr>
          <p:cNvPr id="149" name="Google Shape;149;p6"/>
          <p:cNvSpPr txBox="1"/>
          <p:nvPr/>
        </p:nvSpPr>
        <p:spPr>
          <a:xfrm>
            <a:off x="526175" y="307500"/>
            <a:ext cx="111366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nl-BE" sz="1800" u="none" cap="none" strike="noStrike">
                <a:solidFill>
                  <a:schemeClr val="lt1"/>
                </a:solidFill>
                <a:latin typeface="Arial"/>
                <a:ea typeface="Arial"/>
                <a:cs typeface="Arial"/>
                <a:sym typeface="Arial"/>
              </a:rPr>
              <a:t>Vos données ont été automatiquement modifiées pour correspondre au groupe que vous avez sélectionné</a:t>
            </a:r>
            <a:endParaRPr/>
          </a:p>
          <a:p>
            <a:pPr indent="0" lvl="0" marL="0" marR="0" rtl="0" algn="ctr">
              <a:spcBef>
                <a:spcPts val="0"/>
              </a:spcBef>
              <a:spcAft>
                <a:spcPts val="0"/>
              </a:spcAft>
              <a:buNone/>
            </a:pPr>
            <a:r>
              <a:rPr b="0" i="0" lang="nl-BE" sz="1800" u="none" cap="none" strike="noStrike">
                <a:solidFill>
                  <a:schemeClr val="lt1"/>
                </a:solidFill>
                <a:latin typeface="Arial"/>
                <a:ea typeface="Arial"/>
                <a:cs typeface="Arial"/>
                <a:sym typeface="Arial"/>
              </a:rPr>
              <a:t>Si vos données sont correctes, cliquez sur (</a:t>
            </a:r>
            <a:r>
              <a:rPr b="1" i="0" lang="nl-BE" sz="1800" u="none" cap="none" strike="noStrike">
                <a:solidFill>
                  <a:srgbClr val="ED1494"/>
                </a:solidFill>
                <a:latin typeface="Arial"/>
                <a:ea typeface="Arial"/>
                <a:cs typeface="Arial"/>
                <a:sym typeface="Arial"/>
              </a:rPr>
              <a:t>Gereed</a:t>
            </a:r>
            <a:r>
              <a:rPr b="1" i="0" lang="nl-BE" sz="1800" u="none" cap="none" strike="noStrike">
                <a:solidFill>
                  <a:schemeClr val="lt1"/>
                </a:solidFill>
                <a:latin typeface="Arial"/>
                <a:ea typeface="Arial"/>
                <a:cs typeface="Arial"/>
                <a:sym typeface="Arial"/>
              </a:rPr>
              <a:t>)</a:t>
            </a:r>
            <a:endParaRPr/>
          </a:p>
        </p:txBody>
      </p:sp>
      <p:pic>
        <p:nvPicPr>
          <p:cNvPr id="150" name="Google Shape;150;p6"/>
          <p:cNvPicPr preferRelativeResize="0"/>
          <p:nvPr/>
        </p:nvPicPr>
        <p:blipFill rotWithShape="1">
          <a:blip r:embed="rId4">
            <a:alphaModFix/>
          </a:blip>
          <a:srcRect b="0" l="0" r="0" t="0"/>
          <a:stretch/>
        </p:blipFill>
        <p:spPr>
          <a:xfrm>
            <a:off x="2661758" y="1563672"/>
            <a:ext cx="6868484" cy="4353533"/>
          </a:xfrm>
          <a:prstGeom prst="rect">
            <a:avLst/>
          </a:prstGeom>
          <a:noFill/>
          <a:ln>
            <a:noFill/>
          </a:ln>
        </p:spPr>
      </p:pic>
      <p:sp>
        <p:nvSpPr>
          <p:cNvPr id="151" name="Google Shape;151;p6"/>
          <p:cNvSpPr/>
          <p:nvPr/>
        </p:nvSpPr>
        <p:spPr>
          <a:xfrm>
            <a:off x="2916936" y="2454564"/>
            <a:ext cx="3407664" cy="1605915"/>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52" name="Google Shape;152;p6"/>
          <p:cNvSpPr/>
          <p:nvPr/>
        </p:nvSpPr>
        <p:spPr>
          <a:xfrm>
            <a:off x="6096000" y="5048031"/>
            <a:ext cx="3121152" cy="603504"/>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7"/>
          <p:cNvSpPr/>
          <p:nvPr/>
        </p:nvSpPr>
        <p:spPr>
          <a:xfrm>
            <a:off x="1" y="0"/>
            <a:ext cx="12192000" cy="6858000"/>
          </a:xfrm>
          <a:prstGeom prst="rect">
            <a:avLst/>
          </a:prstGeom>
          <a:solidFill>
            <a:srgbClr val="F8F7F2"/>
          </a:solidFill>
          <a:ln cap="flat" cmpd="sng" w="19050">
            <a:solidFill>
              <a:srgbClr val="E6037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59" name="Google Shape;159;p7"/>
          <p:cNvSpPr/>
          <p:nvPr/>
        </p:nvSpPr>
        <p:spPr>
          <a:xfrm>
            <a:off x="118872" y="109728"/>
            <a:ext cx="11951208" cy="1042035"/>
          </a:xfrm>
          <a:prstGeom prst="rect">
            <a:avLst/>
          </a:prstGeom>
          <a:solidFill>
            <a:srgbClr val="493D3C"/>
          </a:solidFill>
          <a:ln cap="flat" cmpd="sng" w="19050">
            <a:solidFill>
              <a:srgbClr val="473C3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60" name="Google Shape;160;p7"/>
          <p:cNvPicPr preferRelativeResize="0"/>
          <p:nvPr/>
        </p:nvPicPr>
        <p:blipFill rotWithShape="1">
          <a:blip r:embed="rId3">
            <a:alphaModFix/>
          </a:blip>
          <a:srcRect b="0" l="0" r="0" t="0"/>
          <a:stretch/>
        </p:blipFill>
        <p:spPr>
          <a:xfrm>
            <a:off x="4398789" y="6329114"/>
            <a:ext cx="3391373" cy="419158"/>
          </a:xfrm>
          <a:prstGeom prst="rect">
            <a:avLst/>
          </a:prstGeom>
          <a:noFill/>
          <a:ln>
            <a:noFill/>
          </a:ln>
        </p:spPr>
      </p:pic>
      <p:sp>
        <p:nvSpPr>
          <p:cNvPr id="161" name="Google Shape;161;p7"/>
          <p:cNvSpPr txBox="1"/>
          <p:nvPr/>
        </p:nvSpPr>
        <p:spPr>
          <a:xfrm>
            <a:off x="1759625" y="446100"/>
            <a:ext cx="86697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nl-BE" sz="1800" u="none" cap="none" strike="noStrike">
                <a:solidFill>
                  <a:schemeClr val="lt1"/>
                </a:solidFill>
                <a:latin typeface="Arial"/>
                <a:ea typeface="Arial"/>
                <a:cs typeface="Arial"/>
                <a:sym typeface="Arial"/>
              </a:rPr>
              <a:t>Étape 5: </a:t>
            </a:r>
            <a:r>
              <a:rPr b="0" i="0" lang="nl-BE" sz="1800" u="none" cap="none" strike="noStrike">
                <a:solidFill>
                  <a:schemeClr val="lt1"/>
                </a:solidFill>
                <a:latin typeface="Arial"/>
                <a:ea typeface="Arial"/>
                <a:cs typeface="Arial"/>
                <a:sym typeface="Arial"/>
              </a:rPr>
              <a:t>Cliquez sur (</a:t>
            </a:r>
            <a:r>
              <a:rPr b="1" i="0" lang="nl-BE" sz="1800" u="none" cap="none" strike="noStrike">
                <a:solidFill>
                  <a:srgbClr val="ED1494"/>
                </a:solidFill>
                <a:latin typeface="Arial"/>
                <a:ea typeface="Arial"/>
                <a:cs typeface="Arial"/>
                <a:sym typeface="Arial"/>
              </a:rPr>
              <a:t>Assortiment</a:t>
            </a:r>
            <a:r>
              <a:rPr b="0" i="0" lang="nl-BE" sz="1800" u="none" cap="none" strike="noStrike">
                <a:solidFill>
                  <a:schemeClr val="lt1"/>
                </a:solidFill>
                <a:latin typeface="Arial"/>
                <a:ea typeface="Arial"/>
                <a:cs typeface="Arial"/>
                <a:sym typeface="Arial"/>
              </a:rPr>
              <a:t>) Commencez par choisir votre délicieux repas</a:t>
            </a:r>
            <a:endParaRPr b="0" i="0" sz="1800" u="none" cap="none" strike="noStrike">
              <a:solidFill>
                <a:schemeClr val="lt1"/>
              </a:solidFill>
              <a:latin typeface="Arial"/>
              <a:ea typeface="Arial"/>
              <a:cs typeface="Arial"/>
              <a:sym typeface="Arial"/>
            </a:endParaRPr>
          </a:p>
        </p:txBody>
      </p:sp>
      <p:pic>
        <p:nvPicPr>
          <p:cNvPr id="162" name="Google Shape;162;p7"/>
          <p:cNvPicPr preferRelativeResize="0"/>
          <p:nvPr/>
        </p:nvPicPr>
        <p:blipFill rotWithShape="1">
          <a:blip r:embed="rId4">
            <a:alphaModFix/>
          </a:blip>
          <a:srcRect b="0" l="0" r="0" t="0"/>
          <a:stretch/>
        </p:blipFill>
        <p:spPr>
          <a:xfrm>
            <a:off x="847819" y="1603864"/>
            <a:ext cx="10493312" cy="4273149"/>
          </a:xfrm>
          <a:prstGeom prst="rect">
            <a:avLst/>
          </a:prstGeom>
          <a:noFill/>
          <a:ln>
            <a:noFill/>
          </a:ln>
        </p:spPr>
      </p:pic>
      <p:sp>
        <p:nvSpPr>
          <p:cNvPr id="163" name="Google Shape;163;p7"/>
          <p:cNvSpPr/>
          <p:nvPr/>
        </p:nvSpPr>
        <p:spPr>
          <a:xfrm>
            <a:off x="7411212" y="1957959"/>
            <a:ext cx="1009650" cy="390525"/>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4" name="Google Shape;164;p7"/>
          <p:cNvSpPr/>
          <p:nvPr/>
        </p:nvSpPr>
        <p:spPr>
          <a:xfrm>
            <a:off x="6539484" y="4863611"/>
            <a:ext cx="2897124" cy="390525"/>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8"/>
          <p:cNvSpPr/>
          <p:nvPr/>
        </p:nvSpPr>
        <p:spPr>
          <a:xfrm>
            <a:off x="1" y="0"/>
            <a:ext cx="12192000" cy="6858000"/>
          </a:xfrm>
          <a:prstGeom prst="rect">
            <a:avLst/>
          </a:prstGeom>
          <a:solidFill>
            <a:srgbClr val="F8F7F2"/>
          </a:solidFill>
          <a:ln cap="flat" cmpd="sng" w="19050">
            <a:solidFill>
              <a:srgbClr val="E6037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71" name="Google Shape;171;p8"/>
          <p:cNvSpPr/>
          <p:nvPr/>
        </p:nvSpPr>
        <p:spPr>
          <a:xfrm>
            <a:off x="118872" y="109728"/>
            <a:ext cx="11951208" cy="1042035"/>
          </a:xfrm>
          <a:prstGeom prst="rect">
            <a:avLst/>
          </a:prstGeom>
          <a:solidFill>
            <a:srgbClr val="493D3C"/>
          </a:solidFill>
          <a:ln cap="flat" cmpd="sng" w="19050">
            <a:solidFill>
              <a:srgbClr val="473C3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72" name="Google Shape;172;p8"/>
          <p:cNvPicPr preferRelativeResize="0"/>
          <p:nvPr/>
        </p:nvPicPr>
        <p:blipFill rotWithShape="1">
          <a:blip r:embed="rId3">
            <a:alphaModFix/>
          </a:blip>
          <a:srcRect b="0" l="0" r="0" t="0"/>
          <a:stretch/>
        </p:blipFill>
        <p:spPr>
          <a:xfrm>
            <a:off x="4398789" y="6329114"/>
            <a:ext cx="3391373" cy="419158"/>
          </a:xfrm>
          <a:prstGeom prst="rect">
            <a:avLst/>
          </a:prstGeom>
          <a:noFill/>
          <a:ln>
            <a:noFill/>
          </a:ln>
        </p:spPr>
      </p:pic>
      <p:sp>
        <p:nvSpPr>
          <p:cNvPr id="173" name="Google Shape;173;p8"/>
          <p:cNvSpPr txBox="1"/>
          <p:nvPr/>
        </p:nvSpPr>
        <p:spPr>
          <a:xfrm>
            <a:off x="1816625" y="307500"/>
            <a:ext cx="85557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nl-BE" sz="1800" u="none" cap="none" strike="noStrike">
                <a:solidFill>
                  <a:schemeClr val="lt1"/>
                </a:solidFill>
                <a:latin typeface="Arial"/>
                <a:ea typeface="Arial"/>
                <a:cs typeface="Arial"/>
                <a:sym typeface="Arial"/>
              </a:rPr>
              <a:t>Étape 6: </a:t>
            </a:r>
            <a:r>
              <a:rPr b="0" i="0" lang="nl-BE" sz="1800" u="none" cap="none" strike="noStrike">
                <a:solidFill>
                  <a:schemeClr val="lt1"/>
                </a:solidFill>
                <a:latin typeface="Arial"/>
                <a:ea typeface="Arial"/>
                <a:cs typeface="Arial"/>
                <a:sym typeface="Arial"/>
              </a:rPr>
              <a:t>Indiquez vos préférences, puis ajoutez-les à votre panier en bas de page</a:t>
            </a:r>
            <a:endParaRPr b="0" i="0" sz="1800" u="none" cap="none" strike="noStrike">
              <a:solidFill>
                <a:schemeClr val="lt1"/>
              </a:solidFill>
              <a:latin typeface="Arial"/>
              <a:ea typeface="Arial"/>
              <a:cs typeface="Arial"/>
              <a:sym typeface="Arial"/>
            </a:endParaRPr>
          </a:p>
          <a:p>
            <a:pPr indent="0" lvl="0" marL="0" marR="0" rtl="0" algn="ctr">
              <a:spcBef>
                <a:spcPts val="0"/>
              </a:spcBef>
              <a:spcAft>
                <a:spcPts val="0"/>
              </a:spcAft>
              <a:buNone/>
            </a:pPr>
            <a:r>
              <a:rPr b="1" i="0" lang="nl-BE" sz="1800" u="none" cap="none" strike="noStrike">
                <a:solidFill>
                  <a:srgbClr val="ED1494"/>
                </a:solidFill>
                <a:latin typeface="Arial"/>
                <a:ea typeface="Arial"/>
                <a:cs typeface="Arial"/>
                <a:sym typeface="Arial"/>
              </a:rPr>
              <a:t>Vérifiez ici si le nom de votre groupe figure toujours dans la liste</a:t>
            </a:r>
            <a:endParaRPr b="1" i="0" sz="1800" u="none" cap="none" strike="noStrike">
              <a:solidFill>
                <a:srgbClr val="ED1494"/>
              </a:solidFill>
              <a:latin typeface="Arial"/>
              <a:ea typeface="Arial"/>
              <a:cs typeface="Arial"/>
              <a:sym typeface="Arial"/>
            </a:endParaRPr>
          </a:p>
        </p:txBody>
      </p:sp>
      <p:pic>
        <p:nvPicPr>
          <p:cNvPr id="174" name="Google Shape;174;p8"/>
          <p:cNvPicPr preferRelativeResize="0"/>
          <p:nvPr/>
        </p:nvPicPr>
        <p:blipFill rotWithShape="1">
          <a:blip r:embed="rId4">
            <a:alphaModFix/>
          </a:blip>
          <a:srcRect b="0" l="0" r="0" t="0"/>
          <a:stretch/>
        </p:blipFill>
        <p:spPr>
          <a:xfrm>
            <a:off x="3362531" y="1349614"/>
            <a:ext cx="5599997" cy="4708427"/>
          </a:xfrm>
          <a:prstGeom prst="rect">
            <a:avLst/>
          </a:prstGeom>
          <a:noFill/>
          <a:ln>
            <a:noFill/>
          </a:ln>
        </p:spPr>
      </p:pic>
      <p:sp>
        <p:nvSpPr>
          <p:cNvPr id="175" name="Google Shape;175;p8"/>
          <p:cNvSpPr/>
          <p:nvPr/>
        </p:nvSpPr>
        <p:spPr>
          <a:xfrm>
            <a:off x="5248070" y="3114508"/>
            <a:ext cx="2673718" cy="951880"/>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76" name="Google Shape;176;p8"/>
          <p:cNvSpPr/>
          <p:nvPr/>
        </p:nvSpPr>
        <p:spPr>
          <a:xfrm>
            <a:off x="5248070" y="4266122"/>
            <a:ext cx="3685091" cy="564319"/>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77" name="Google Shape;177;p8"/>
          <p:cNvSpPr/>
          <p:nvPr/>
        </p:nvSpPr>
        <p:spPr>
          <a:xfrm>
            <a:off x="7915728" y="5348241"/>
            <a:ext cx="947365" cy="320289"/>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78" name="Google Shape;178;p8"/>
          <p:cNvSpPr/>
          <p:nvPr/>
        </p:nvSpPr>
        <p:spPr>
          <a:xfrm>
            <a:off x="5365490" y="4913975"/>
            <a:ext cx="1107936" cy="183022"/>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9"/>
          <p:cNvSpPr/>
          <p:nvPr/>
        </p:nvSpPr>
        <p:spPr>
          <a:xfrm>
            <a:off x="1" y="0"/>
            <a:ext cx="12192000" cy="6858000"/>
          </a:xfrm>
          <a:prstGeom prst="rect">
            <a:avLst/>
          </a:prstGeom>
          <a:solidFill>
            <a:srgbClr val="F8F7F2"/>
          </a:solidFill>
          <a:ln cap="flat" cmpd="sng" w="19050">
            <a:solidFill>
              <a:srgbClr val="E6037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85" name="Google Shape;185;p9"/>
          <p:cNvSpPr/>
          <p:nvPr/>
        </p:nvSpPr>
        <p:spPr>
          <a:xfrm>
            <a:off x="118872" y="109728"/>
            <a:ext cx="11951208" cy="1042035"/>
          </a:xfrm>
          <a:prstGeom prst="rect">
            <a:avLst/>
          </a:prstGeom>
          <a:solidFill>
            <a:srgbClr val="493D3C"/>
          </a:solidFill>
          <a:ln cap="flat" cmpd="sng" w="19050">
            <a:solidFill>
              <a:srgbClr val="473C3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86" name="Google Shape;186;p9"/>
          <p:cNvPicPr preferRelativeResize="0"/>
          <p:nvPr/>
        </p:nvPicPr>
        <p:blipFill rotWithShape="1">
          <a:blip r:embed="rId3">
            <a:alphaModFix/>
          </a:blip>
          <a:srcRect b="0" l="0" r="0" t="0"/>
          <a:stretch/>
        </p:blipFill>
        <p:spPr>
          <a:xfrm>
            <a:off x="4398789" y="6329114"/>
            <a:ext cx="3391373" cy="419158"/>
          </a:xfrm>
          <a:prstGeom prst="rect">
            <a:avLst/>
          </a:prstGeom>
          <a:noFill/>
          <a:ln>
            <a:noFill/>
          </a:ln>
        </p:spPr>
      </p:pic>
      <p:sp>
        <p:nvSpPr>
          <p:cNvPr id="187" name="Google Shape;187;p9"/>
          <p:cNvSpPr txBox="1"/>
          <p:nvPr/>
        </p:nvSpPr>
        <p:spPr>
          <a:xfrm>
            <a:off x="1237775" y="307500"/>
            <a:ext cx="97134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nl-BE" sz="1800" u="none" cap="none" strike="noStrike">
                <a:solidFill>
                  <a:schemeClr val="lt1"/>
                </a:solidFill>
                <a:latin typeface="Arial"/>
                <a:ea typeface="Arial"/>
                <a:cs typeface="Arial"/>
                <a:sym typeface="Arial"/>
              </a:rPr>
              <a:t>Étape 7: </a:t>
            </a:r>
            <a:r>
              <a:rPr b="0" i="0" lang="nl-BE" sz="1800" u="none" cap="none" strike="noStrike">
                <a:solidFill>
                  <a:schemeClr val="lt1"/>
                </a:solidFill>
                <a:latin typeface="Arial"/>
                <a:ea typeface="Arial"/>
                <a:cs typeface="Arial"/>
                <a:sym typeface="Arial"/>
              </a:rPr>
              <a:t>Cliquez sur (</a:t>
            </a:r>
            <a:r>
              <a:rPr b="1" i="0" lang="nl-BE" sz="1800" u="none" cap="none" strike="noStrike">
                <a:solidFill>
                  <a:srgbClr val="ED1494"/>
                </a:solidFill>
                <a:latin typeface="Arial"/>
                <a:ea typeface="Arial"/>
                <a:cs typeface="Arial"/>
                <a:sym typeface="Arial"/>
              </a:rPr>
              <a:t>Winkelmandje bekijken</a:t>
            </a:r>
            <a:r>
              <a:rPr b="0" i="0" lang="nl-BE" sz="1800" u="none" cap="none" strike="noStrike">
                <a:solidFill>
                  <a:schemeClr val="lt1"/>
                </a:solidFill>
                <a:latin typeface="Arial"/>
                <a:ea typeface="Arial"/>
                <a:cs typeface="Arial"/>
                <a:sym typeface="Arial"/>
              </a:rPr>
              <a:t>)</a:t>
            </a:r>
            <a:endParaRPr/>
          </a:p>
          <a:p>
            <a:pPr indent="0" lvl="0" marL="0" marR="0" rtl="0" algn="ctr">
              <a:spcBef>
                <a:spcPts val="0"/>
              </a:spcBef>
              <a:spcAft>
                <a:spcPts val="0"/>
              </a:spcAft>
              <a:buNone/>
            </a:pPr>
            <a:r>
              <a:rPr b="0" i="0" lang="nl-BE" sz="1800" u="none" cap="none" strike="noStrike">
                <a:solidFill>
                  <a:schemeClr val="lt1"/>
                </a:solidFill>
                <a:latin typeface="Arial"/>
                <a:ea typeface="Arial"/>
                <a:cs typeface="Arial"/>
                <a:sym typeface="Arial"/>
              </a:rPr>
              <a:t>Si vous souhaitez ajouter d'autres produits, cliquez sur (</a:t>
            </a:r>
            <a:r>
              <a:rPr b="1" i="0" lang="nl-BE" sz="1800" u="none" cap="none" strike="noStrike">
                <a:solidFill>
                  <a:srgbClr val="ED1494"/>
                </a:solidFill>
                <a:latin typeface="Arial"/>
                <a:ea typeface="Arial"/>
                <a:cs typeface="Arial"/>
                <a:sym typeface="Arial"/>
              </a:rPr>
              <a:t>Verder winkelen</a:t>
            </a:r>
            <a:r>
              <a:rPr b="0" i="0" lang="nl-BE" sz="1800" u="none" cap="none" strike="noStrike">
                <a:solidFill>
                  <a:schemeClr val="lt1"/>
                </a:solidFill>
                <a:latin typeface="Arial"/>
                <a:ea typeface="Arial"/>
                <a:cs typeface="Arial"/>
                <a:sym typeface="Arial"/>
              </a:rPr>
              <a:t>) et répétez l'étape 6</a:t>
            </a:r>
            <a:endParaRPr/>
          </a:p>
        </p:txBody>
      </p:sp>
      <p:pic>
        <p:nvPicPr>
          <p:cNvPr id="188" name="Google Shape;188;p9"/>
          <p:cNvPicPr preferRelativeResize="0"/>
          <p:nvPr/>
        </p:nvPicPr>
        <p:blipFill rotWithShape="1">
          <a:blip r:embed="rId4">
            <a:alphaModFix/>
          </a:blip>
          <a:srcRect b="0" l="0" r="0" t="0"/>
          <a:stretch/>
        </p:blipFill>
        <p:spPr>
          <a:xfrm>
            <a:off x="3447680" y="2059041"/>
            <a:ext cx="5296639" cy="3362794"/>
          </a:xfrm>
          <a:prstGeom prst="rect">
            <a:avLst/>
          </a:prstGeom>
          <a:noFill/>
          <a:ln>
            <a:noFill/>
          </a:ln>
        </p:spPr>
      </p:pic>
      <p:sp>
        <p:nvSpPr>
          <p:cNvPr id="189" name="Google Shape;189;p9"/>
          <p:cNvSpPr/>
          <p:nvPr/>
        </p:nvSpPr>
        <p:spPr>
          <a:xfrm>
            <a:off x="6096000" y="4801523"/>
            <a:ext cx="2514600" cy="495300"/>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Kantoorthem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antoorthem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2025-07-25T14:08:38Z</dcterms:created>
  <dc:creator>Yentl Claesen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0x0101007A09F5EC0B26F843BE9499E464B761D2</vt:lpwstr>
  </property>
</Properties>
</file>