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lay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iIi/p9GyUlPSqAVnHjoMiq5u5I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Play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849a7de11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849a7de11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849a7de11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2511088"/>
            <a:ext cx="9144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AD3E"/>
              </a:buClr>
              <a:buSzPts val="6000"/>
              <a:buFont typeface="Play"/>
              <a:buNone/>
            </a:pPr>
            <a:r>
              <a:rPr b="1" lang="nl-BE" sz="4500">
                <a:solidFill>
                  <a:srgbClr val="A8AD3E"/>
                </a:solidFill>
                <a:latin typeface="Arial"/>
                <a:ea typeface="Arial"/>
                <a:cs typeface="Arial"/>
                <a:sym typeface="Arial"/>
              </a:rPr>
              <a:t>Guide pratique pour les commandes groupées B2B</a:t>
            </a:r>
            <a:endParaRPr b="1" sz="4500">
              <a:solidFill>
                <a:srgbClr val="A8AD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846807"/>
            <a:ext cx="91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494"/>
              </a:buClr>
              <a:buSzPts val="2400"/>
              <a:buNone/>
            </a:pPr>
            <a:r>
              <a:rPr b="1" lang="nl-BE" sz="3000">
                <a:solidFill>
                  <a:srgbClr val="ED1494"/>
                </a:solidFill>
              </a:rPr>
              <a:t>Comment commander en tant que membre</a:t>
            </a:r>
            <a:endParaRPr b="1" sz="3000">
              <a:solidFill>
                <a:srgbClr val="ED1494"/>
              </a:solidFill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674" y="5037201"/>
            <a:ext cx="3767550" cy="16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489300" y="446100"/>
            <a:ext cx="1121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8: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Vérifiez à nouveau vos coordonnées et votre commande, puis 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Bestelling afronden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5306" y="1366230"/>
            <a:ext cx="2098335" cy="412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5306" y="5491769"/>
            <a:ext cx="2098336" cy="7850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5045306" y="5544022"/>
            <a:ext cx="2098335" cy="44874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2497800" y="307500"/>
            <a:ext cx="719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9: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membre d'un groupe ne peut payer qu'en ligne.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Bestellen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à droite pour finaliser la commande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3976" y="1605065"/>
            <a:ext cx="8340988" cy="427074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7388356" y="4202001"/>
            <a:ext cx="1783075" cy="3492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3293364" y="5545836"/>
            <a:ext cx="1965960" cy="17373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 txBox="1"/>
          <p:nvPr/>
        </p:nvSpPr>
        <p:spPr>
          <a:xfrm>
            <a:off x="2928423" y="446100"/>
            <a:ext cx="633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10: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Payez avec le mode de paiement souhaité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2121" y="1493914"/>
            <a:ext cx="2547757" cy="449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/>
        </p:nvSpPr>
        <p:spPr>
          <a:xfrm>
            <a:off x="2403300" y="307500"/>
            <a:ext cx="738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Une fois votre paiement effectué, vous recevrez une confirmation et,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quelques minutes plus tard, un e-mail de confirmation.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417" y="1601777"/>
            <a:ext cx="7640116" cy="427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 txBox="1"/>
          <p:nvPr/>
        </p:nvSpPr>
        <p:spPr>
          <a:xfrm>
            <a:off x="467400" y="169050"/>
            <a:ext cx="1125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Informations supplémentaires: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Vous devez passer votre commande avant une certaine heure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 recevoir vos produits le jour même . Vous trouverez cette information lorsque vous modifiez votre panier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Attention: </a:t>
            </a:r>
            <a:r>
              <a:rPr b="0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Si vous passez votre commande après cette heure, elle ne sera livrée que le lendemain.</a:t>
            </a:r>
            <a:endParaRPr b="0" i="0" sz="1800" u="none" cap="none" strike="noStrike">
              <a:solidFill>
                <a:srgbClr val="ED14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6128" y="2378294"/>
            <a:ext cx="4916694" cy="272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49a7de116_0_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3849a7de11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27" y="1616003"/>
            <a:ext cx="8381946" cy="362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823503" y="307584"/>
            <a:ext cx="854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1: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Rendez-vous sur 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https://www.brunofoodcorner.be/nl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connectez-vous avec votre adresse e-mail et votre mot de passe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2098628" y="1325332"/>
            <a:ext cx="7991693" cy="4764930"/>
            <a:chOff x="1304406" y="929288"/>
            <a:chExt cx="9583186" cy="5545569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304406" y="929288"/>
              <a:ext cx="9583186" cy="5545569"/>
              <a:chOff x="1304407" y="943098"/>
              <a:chExt cx="9583186" cy="5545569"/>
            </a:xfrm>
          </p:grpSpPr>
          <p:pic>
            <p:nvPicPr>
              <p:cNvPr id="103" name="Google Shape;103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407" y="943098"/>
                <a:ext cx="9583186" cy="55455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Google Shape;104;p2"/>
              <p:cNvSpPr/>
              <p:nvPr/>
            </p:nvSpPr>
            <p:spPr>
              <a:xfrm>
                <a:off x="3081528" y="2967228"/>
                <a:ext cx="2907792" cy="2071116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337560" y="3822192"/>
                <a:ext cx="1115568" cy="128016"/>
              </a:xfrm>
              <a:prstGeom prst="roundRect">
                <a:avLst>
                  <a:gd fmla="val 16667" name="adj"/>
                </a:avLst>
              </a:prstGeom>
              <a:solidFill>
                <a:srgbClr val="E8F0FE"/>
              </a:solidFill>
              <a:ln cap="flat" cmpd="sng" w="19050">
                <a:solidFill>
                  <a:srgbClr val="E8F0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2"/>
            <p:cNvSpPr/>
            <p:nvPr/>
          </p:nvSpPr>
          <p:spPr>
            <a:xfrm>
              <a:off x="9976104" y="1333500"/>
              <a:ext cx="815721" cy="333375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20396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229356" y="446092"/>
            <a:ext cx="57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2: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sur le crayon avec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7201" y="1764188"/>
            <a:ext cx="9714547" cy="3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380250" y="281125"/>
            <a:ext cx="1143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3: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à nouveau sur le crayon avec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dans Mon panier personnel pour modifier cela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362600" y="650425"/>
            <a:ext cx="9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(Attention, si vous souhaitez passer une commande personnelle, vous devez modifier cela)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705" y="1811357"/>
            <a:ext cx="6906589" cy="38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7972425" y="2721264"/>
            <a:ext cx="1314450" cy="43815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1645351" y="446100"/>
            <a:ext cx="890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4: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Indiquez à l'aide du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Bolletje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votre groupe, puis 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Bevestigen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653" y="1749435"/>
            <a:ext cx="6944694" cy="39820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2971800" y="3645188"/>
            <a:ext cx="2571750" cy="34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6096000" y="4142774"/>
            <a:ext cx="3084576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605850" y="307500"/>
            <a:ext cx="1098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Vos données ont été automatiquement modifiées pour correspondre au groupe que vous avez sélectionné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vos données sont correctes, 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Gereed</a:t>
            </a: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1758" y="1563672"/>
            <a:ext cx="6868484" cy="43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2916936" y="2454564"/>
            <a:ext cx="3407664" cy="160591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6096000" y="5048031"/>
            <a:ext cx="3121152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1731750" y="446100"/>
            <a:ext cx="87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5: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Assortiment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Commencez par choisir votre délicieux repas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819" y="1603864"/>
            <a:ext cx="10493312" cy="42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7411212" y="1957959"/>
            <a:ext cx="1009650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6539484" y="4863611"/>
            <a:ext cx="2897124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1894425" y="307500"/>
            <a:ext cx="853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6: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Indiquez vos préférences, puis ajoutez-les à votre panier en bas de page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Vérifiez ici si le nom de votre groupe figure toujours dans la liste</a:t>
            </a:r>
            <a:endParaRPr b="1" i="0" sz="1800" u="none" cap="none" strike="noStrike">
              <a:solidFill>
                <a:srgbClr val="ED14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2531" y="1349614"/>
            <a:ext cx="5599997" cy="470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5248070" y="3114508"/>
            <a:ext cx="2673718" cy="9518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248070" y="4266122"/>
            <a:ext cx="3685091" cy="5643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915728" y="5348241"/>
            <a:ext cx="947365" cy="32028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5365490" y="4913975"/>
            <a:ext cx="1107936" cy="1830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1122150" y="307500"/>
            <a:ext cx="994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7: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Winkelmandje bekijken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 vous souhaitez ajouter d'autres produits, cliquez sur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Verder winkelen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et répétez l'étape 6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680" y="2059041"/>
            <a:ext cx="5296639" cy="33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6096000" y="4801523"/>
            <a:ext cx="25146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2025-07-25T14:08:38Z</dcterms:created>
  <dc:creator>Yentl Claesen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0x0101007A09F5EC0B26F843BE9499E464B761D2</vt:lpwstr>
  </property>
</Properties>
</file>