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6iscB4MvXBExaYUa8jDlPrlkn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612050" y="2466822"/>
            <a:ext cx="91440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ts val="6000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Guide pratique pour les commandes groupées B2B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612050" y="3891069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3000">
                <a:solidFill>
                  <a:srgbClr val="ED1494"/>
                </a:solidFill>
              </a:rPr>
              <a:t>Commander sur facture</a:t>
            </a:r>
            <a:endParaRPr b="1" sz="3000">
              <a:solidFill>
                <a:srgbClr val="ED1494"/>
              </a:solidFill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973" y="5124351"/>
            <a:ext cx="3611250" cy="15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3154649" y="446100"/>
            <a:ext cx="588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10: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Payez avec le mode de paiement souhaité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7061" y="1488114"/>
            <a:ext cx="2547757" cy="4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058" y="2885842"/>
            <a:ext cx="4403345" cy="1709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2150066" y="4241226"/>
            <a:ext cx="145718" cy="177553"/>
          </a:xfrm>
          <a:prstGeom prst="ellipse">
            <a:avLst/>
          </a:prstGeom>
          <a:solidFill>
            <a:srgbClr val="ED1494"/>
          </a:solidFill>
          <a:ln cap="flat" cmpd="sng" w="19050">
            <a:solidFill>
              <a:srgbClr val="ED1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2110201" y="307500"/>
            <a:ext cx="79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fois votre paiement effectué, vous recevrez une confirmation et,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quelques minutes plus tard, un e-mail de confirmation.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120450" y="169050"/>
            <a:ext cx="1195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 supplémentaires: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Vous devez passer votre commande avant une certaine heure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recevoir vos produits le jour même . Vous trouverez cette information lorsque vous modifiez votre panier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Attention: </a:t>
            </a: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Si vous passez votre commande après cette heure, elle ne sera livrée que le lendemain.</a:t>
            </a:r>
            <a:endParaRPr b="0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6128" y="2378294"/>
            <a:ext cx="4916694" cy="272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550650" y="307500"/>
            <a:ext cx="1109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 supplémentaires 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un membre ajoute encore quelque chose à son panier avant l'heure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livraison et après l'heure de fermeture, l'administrateur en sera informé par e-mail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5049" y="1897094"/>
            <a:ext cx="6458851" cy="368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823503" y="307584"/>
            <a:ext cx="85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Rendez-vous sur 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connectez-vous avec votre adresse e-mail et votre mot de passe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2098628" y="1325332"/>
            <a:ext cx="7991693" cy="4764930"/>
            <a:chOff x="1304406" y="929288"/>
            <a:chExt cx="9583186" cy="5545569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304406" y="929288"/>
              <a:ext cx="9583186" cy="5545569"/>
              <a:chOff x="1304407" y="943098"/>
              <a:chExt cx="9583186" cy="5545569"/>
            </a:xfrm>
          </p:grpSpPr>
          <p:pic>
            <p:nvPicPr>
              <p:cNvPr id="103" name="Google Shape;10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6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2"/>
              <p:cNvSpPr/>
              <p:nvPr/>
            </p:nvSpPr>
            <p:spPr>
              <a:xfrm>
                <a:off x="3081528" y="2967228"/>
                <a:ext cx="2907792" cy="20711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37560" y="3822192"/>
                <a:ext cx="1115568" cy="128016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>
              <a:off x="9976104" y="1333500"/>
              <a:ext cx="815721" cy="333375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0396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229356" y="446092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2: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le crayon avec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201" y="1764188"/>
            <a:ext cx="9714547" cy="3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481200" y="276725"/>
            <a:ext cx="112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3: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à nouveau sur le crayon avec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dans Mon panier personnel pour modifier cela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21799" y="646025"/>
            <a:ext cx="1018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(Attention, si vous souhaitez passer une commande personnelle, vous devez modifier cela)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7972425" y="2721264"/>
            <a:ext cx="1314450" cy="4381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595075" y="446100"/>
            <a:ext cx="899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4: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Indiquez à l'aide du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Bolletje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votre groupe, puis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653" y="1749435"/>
            <a:ext cx="6944694" cy="3982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2971800" y="3645188"/>
            <a:ext cx="257175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096000" y="4142774"/>
            <a:ext cx="3084576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427500" y="307500"/>
            <a:ext cx="1133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Vos données ont été automatiquement modifiées pour correspondre au groupe que vous avez sélectionné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vos données sont correctes,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2916936" y="2454564"/>
            <a:ext cx="3407664" cy="160591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096000" y="5048031"/>
            <a:ext cx="3121152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1798625" y="446100"/>
            <a:ext cx="859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5: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Commencez par choisir votre délicieux repas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19" y="1603864"/>
            <a:ext cx="10493312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7411212" y="1957959"/>
            <a:ext cx="1009650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539484" y="4863611"/>
            <a:ext cx="2897124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1563462" y="307500"/>
            <a:ext cx="87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6: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Indiquez vos préférences, puis ajoutez-les à votre panier en bas de page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Vérifiez ici si le nom de votre groupe figure toujours dans la liste</a:t>
            </a:r>
            <a:endParaRPr b="1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531" y="1349614"/>
            <a:ext cx="5599997" cy="47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5248070" y="3114508"/>
            <a:ext cx="2673718" cy="9518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248070" y="4266122"/>
            <a:ext cx="3685091" cy="5643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915728" y="5348241"/>
            <a:ext cx="947365" cy="32028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5365490" y="4913975"/>
            <a:ext cx="1107936" cy="1830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170900" y="307500"/>
            <a:ext cx="985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7: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vous souhaitez ajouter d'autres produits,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et répétez l'étape 6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