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Play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3jMLdwCHw34k0/RkxWyFKpeKo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lay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Play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nl-BE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van twee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B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hyperlink" Target="https://www.brunofoodcorner.be/nl" TargetMode="External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>
            <p:ph type="ctrTitle"/>
          </p:nvPr>
        </p:nvSpPr>
        <p:spPr>
          <a:xfrm>
            <a:off x="1524000" y="2866963"/>
            <a:ext cx="91440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AD3E"/>
              </a:buClr>
              <a:buSzPts val="6000"/>
              <a:buFont typeface="Play"/>
              <a:buNone/>
            </a:pPr>
            <a:r>
              <a:rPr b="1" lang="nl-BE" sz="4500">
                <a:solidFill>
                  <a:srgbClr val="A8AD3E"/>
                </a:solidFill>
                <a:latin typeface="Arial"/>
                <a:ea typeface="Arial"/>
                <a:cs typeface="Arial"/>
                <a:sym typeface="Arial"/>
              </a:rPr>
              <a:t>Handleiding B2B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524000" y="3490982"/>
            <a:ext cx="91440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1494"/>
              </a:buClr>
              <a:buSzPts val="2400"/>
              <a:buNone/>
            </a:pPr>
            <a:r>
              <a:rPr b="1" lang="nl-BE" sz="3000">
                <a:solidFill>
                  <a:srgbClr val="ED1494"/>
                </a:solidFill>
              </a:rPr>
              <a:t>Lid of Beheerder toevoegen</a:t>
            </a:r>
            <a:endParaRPr sz="3000"/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94673" y="5236927"/>
            <a:ext cx="3090550" cy="133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3229356" y="307497"/>
            <a:ext cx="5733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Stap 1: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Surf naar </a:t>
            </a:r>
            <a:r>
              <a:rPr b="0" i="0" lang="nl-BE" sz="1800" u="sng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https://www.brunofoodcorner.be/nl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 login met je e-mailadres en wachtwoord.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98628" y="1325332"/>
            <a:ext cx="7991693" cy="476493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/>
          <p:nvPr/>
        </p:nvSpPr>
        <p:spPr>
          <a:xfrm>
            <a:off x="3580620" y="3064529"/>
            <a:ext cx="2424891" cy="1779569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9330205" y="1672644"/>
            <a:ext cx="680253" cy="286446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46912" y="1656536"/>
            <a:ext cx="8295125" cy="4173444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>
            <a:off x="8620992" y="1882956"/>
            <a:ext cx="806472" cy="286446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3229343" y="446104"/>
            <a:ext cx="5733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Stap 2:</a:t>
            </a:r>
            <a:r>
              <a:rPr b="0" i="0" lang="nl-B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Ga naar 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Mijn account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"/>
          <p:cNvSpPr txBox="1"/>
          <p:nvPr/>
        </p:nvSpPr>
        <p:spPr>
          <a:xfrm>
            <a:off x="2008657" y="446104"/>
            <a:ext cx="8174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Stap 3: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Klik op het tab 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Groepen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/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15278" y="1901557"/>
            <a:ext cx="9361444" cy="381664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/>
          <p:nvPr/>
        </p:nvSpPr>
        <p:spPr>
          <a:xfrm>
            <a:off x="5971032" y="3300984"/>
            <a:ext cx="566928" cy="329184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3054096" y="3054096"/>
            <a:ext cx="1618488" cy="128016"/>
          </a:xfrm>
          <a:prstGeom prst="rect">
            <a:avLst/>
          </a:prstGeom>
          <a:solidFill>
            <a:srgbClr val="473C3B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4" name="Google Shape;13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5"/>
          <p:cNvSpPr txBox="1"/>
          <p:nvPr/>
        </p:nvSpPr>
        <p:spPr>
          <a:xfrm>
            <a:off x="1570925" y="446100"/>
            <a:ext cx="9047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Stap 4:</a:t>
            </a:r>
            <a:r>
              <a:rPr b="0" i="0" lang="nl-B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BE" sz="1800">
                <a:solidFill>
                  <a:schemeClr val="lt1"/>
                </a:solidFill>
              </a:rPr>
              <a:t>Kies de gewenste groep en klik op het potlood-icoontje (</a:t>
            </a:r>
            <a:r>
              <a:rPr b="1" lang="nl-BE" sz="1800">
                <a:solidFill>
                  <a:srgbClr val="E6037E"/>
                </a:solidFill>
              </a:rPr>
              <a:t>Aanpassen</a:t>
            </a:r>
            <a:r>
              <a:rPr lang="nl-BE" sz="1800">
                <a:solidFill>
                  <a:schemeClr val="lt1"/>
                </a:solidFill>
              </a:rPr>
              <a:t>) ernaast.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11651" y="1509100"/>
            <a:ext cx="9568698" cy="4483662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5"/>
          <p:cNvSpPr/>
          <p:nvPr/>
        </p:nvSpPr>
        <p:spPr>
          <a:xfrm>
            <a:off x="8055864" y="4754880"/>
            <a:ext cx="877824" cy="2286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3054096" y="2734056"/>
            <a:ext cx="1618488" cy="128016"/>
          </a:xfrm>
          <a:prstGeom prst="rect">
            <a:avLst/>
          </a:prstGeom>
          <a:solidFill>
            <a:srgbClr val="473C3B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6"/>
          <p:cNvSpPr txBox="1"/>
          <p:nvPr/>
        </p:nvSpPr>
        <p:spPr>
          <a:xfrm>
            <a:off x="310894" y="169093"/>
            <a:ext cx="11567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Stap </a:t>
            </a:r>
            <a:r>
              <a:rPr b="1" lang="nl-BE" sz="1800">
                <a:solidFill>
                  <a:schemeClr val="lt1"/>
                </a:solidFill>
              </a:rPr>
              <a:t>5</a:t>
            </a: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0" i="0" lang="nl-BE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Vul het e-mailadres in dat je wilt toevoegen en klik op (</a:t>
            </a: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Uitnodigen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LET OP</a:t>
            </a:r>
            <a:r>
              <a:rPr b="0" i="0" lang="nl-BE" sz="1800" u="none" cap="none" strike="noStrike">
                <a:solidFill>
                  <a:srgbClr val="ED1494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het e-mailadres dat je uitnodigt</a:t>
            </a:r>
            <a:r>
              <a:rPr lang="nl-BE" sz="1800">
                <a:solidFill>
                  <a:schemeClr val="lt1"/>
                </a:solidFill>
              </a:rPr>
              <a:t> </a:t>
            </a:r>
            <a:r>
              <a:rPr b="0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moet al een account hebben voor deze kan worden uitgenodigd. Is dit nog niet het geval, </a:t>
            </a:r>
            <a:r>
              <a:rPr lang="nl-BE" sz="1800">
                <a:solidFill>
                  <a:schemeClr val="lt1"/>
                </a:solidFill>
              </a:rPr>
              <a:t>dan moet je eerst een account aanmaken. Daarna kan je deze persoon uitnodigen.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98258" y="3024131"/>
            <a:ext cx="7392432" cy="80973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6"/>
          <p:cNvSpPr/>
          <p:nvPr/>
        </p:nvSpPr>
        <p:spPr>
          <a:xfrm>
            <a:off x="8421624" y="3319272"/>
            <a:ext cx="1207008" cy="438912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118872" y="109728"/>
            <a:ext cx="11951208" cy="1042035"/>
          </a:xfrm>
          <a:prstGeom prst="rect">
            <a:avLst/>
          </a:prstGeom>
          <a:solidFill>
            <a:srgbClr val="493D3C"/>
          </a:solidFill>
          <a:ln cap="flat" cmpd="sng" w="19050">
            <a:solidFill>
              <a:srgbClr val="473C3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8789" y="6329114"/>
            <a:ext cx="3391373" cy="419158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7"/>
          <p:cNvSpPr txBox="1"/>
          <p:nvPr/>
        </p:nvSpPr>
        <p:spPr>
          <a:xfrm>
            <a:off x="310919" y="307504"/>
            <a:ext cx="11567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BE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Persoon beheerder maken: </a:t>
            </a:r>
            <a:r>
              <a:rPr lang="nl-BE" sz="1800">
                <a:solidFill>
                  <a:schemeClr val="lt1"/>
                </a:solidFill>
              </a:rPr>
              <a:t>Als je een persoon beheerder van de groep wilt maken, klik je simpelweg op het plusteken met het mannetje ernaast.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41126" y="2952683"/>
            <a:ext cx="7306695" cy="95263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7"/>
          <p:cNvSpPr/>
          <p:nvPr/>
        </p:nvSpPr>
        <p:spPr>
          <a:xfrm>
            <a:off x="8769096" y="3428999"/>
            <a:ext cx="411480" cy="476317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2596896" y="3493008"/>
            <a:ext cx="1115568" cy="338328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F8F7F2"/>
          </a:solidFill>
          <a:ln cap="flat" cmpd="sng" w="19050">
            <a:solidFill>
              <a:srgbClr val="E6037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027" y="1616003"/>
            <a:ext cx="8381946" cy="36259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2025-07-25T14:08:38Z</dcterms:created>
  <dc:creator>Yentl Claesen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0x0101007A09F5EC0B26F843BE9499E464B761D2</vt:lpwstr>
  </property>
</Properties>
</file>