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custom-properties+xml" PartName="/docProps/custom.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Lst>
  <p:sldSz cy="6858000" cx="12192000"/>
  <p:notesSz cx="6858000" cy="9144000"/>
  <p:embeddedFontLst>
    <p:embeddedFont>
      <p:font typeface="Play"/>
      <p:regular r:id="rId13"/>
      <p:bold r:id="rId14"/>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15" roundtripDataSignature="AMtx7mhYbd/SlgKVwegbdLYAQez56x/0Z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font" Target="fonts/Play-regular.fntdata"/><Relationship Id="rId12" Type="http://schemas.openxmlformats.org/officeDocument/2006/relationships/slide" Target="slides/slide8.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customschemas.google.com/relationships/presentationmetadata" Target="metadata"/><Relationship Id="rId14" Type="http://schemas.openxmlformats.org/officeDocument/2006/relationships/font" Target="fonts/Play-bold.fntdata"/><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indent="-228600" lvl="1" marL="9144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2pPr>
            <a:lvl3pPr indent="-228600" lvl="2" marL="13716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3pPr>
            <a:lvl4pPr indent="-228600" lvl="3" marL="18288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4pPr>
            <a:lvl5pPr indent="-228600" lvl="4" marL="22860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5pPr>
            <a:lvl6pPr indent="-228600" lvl="5" marL="27432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6pPr>
            <a:lvl7pPr indent="-228600" lvl="6" marL="32004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7pPr>
            <a:lvl8pPr indent="-228600" lvl="7" marL="36576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8pPr>
            <a:lvl9pPr indent="-228600" lvl="8" marL="41148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nl-BE"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6" name="Google Shape;86;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94" name="Google Shape;94;p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5" name="Google Shape;95;p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nl-BE"/>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06" name="Google Shape;106;p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7" name="Google Shape;107;p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nl-BE"/>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5" name="Shape 115"/>
        <p:cNvGrpSpPr/>
        <p:nvPr/>
      </p:nvGrpSpPr>
      <p:grpSpPr>
        <a:xfrm>
          <a:off x="0" y="0"/>
          <a:ext cx="0" cy="0"/>
          <a:chOff x="0" y="0"/>
          <a:chExt cx="0" cy="0"/>
        </a:xfrm>
      </p:grpSpPr>
      <p:sp>
        <p:nvSpPr>
          <p:cNvPr id="116" name="Google Shape;116;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17" name="Google Shape;117;p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8" name="Google Shape;118;p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nl-BE"/>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 name="Shape 127"/>
        <p:cNvGrpSpPr/>
        <p:nvPr/>
      </p:nvGrpSpPr>
      <p:grpSpPr>
        <a:xfrm>
          <a:off x="0" y="0"/>
          <a:ext cx="0" cy="0"/>
          <a:chOff x="0" y="0"/>
          <a:chExt cx="0" cy="0"/>
        </a:xfrm>
      </p:grpSpPr>
      <p:sp>
        <p:nvSpPr>
          <p:cNvPr id="128" name="Google Shape;128;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29" name="Google Shape;129;p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0" name="Google Shape;130;p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nl-BE"/>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9" name="Shape 139"/>
        <p:cNvGrpSpPr/>
        <p:nvPr/>
      </p:nvGrpSpPr>
      <p:grpSpPr>
        <a:xfrm>
          <a:off x="0" y="0"/>
          <a:ext cx="0" cy="0"/>
          <a:chOff x="0" y="0"/>
          <a:chExt cx="0" cy="0"/>
        </a:xfrm>
      </p:grpSpPr>
      <p:sp>
        <p:nvSpPr>
          <p:cNvPr id="140" name="Google Shape;140;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41" name="Google Shape;141;p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2" name="Google Shape;142;p6: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nl-BE"/>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0" name="Shape 150"/>
        <p:cNvGrpSpPr/>
        <p:nvPr/>
      </p:nvGrpSpPr>
      <p:grpSpPr>
        <a:xfrm>
          <a:off x="0" y="0"/>
          <a:ext cx="0" cy="0"/>
          <a:chOff x="0" y="0"/>
          <a:chExt cx="0" cy="0"/>
        </a:xfrm>
      </p:grpSpPr>
      <p:sp>
        <p:nvSpPr>
          <p:cNvPr id="151" name="Google Shape;151;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52" name="Google Shape;152;p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3" name="Google Shape;153;p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nl-BE"/>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2" name="Shape 162"/>
        <p:cNvGrpSpPr/>
        <p:nvPr/>
      </p:nvGrpSpPr>
      <p:grpSpPr>
        <a:xfrm>
          <a:off x="0" y="0"/>
          <a:ext cx="0" cy="0"/>
          <a:chOff x="0" y="0"/>
          <a:chExt cx="0" cy="0"/>
        </a:xfrm>
      </p:grpSpPr>
      <p:sp>
        <p:nvSpPr>
          <p:cNvPr id="163" name="Google Shape;163;p8: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4" name="Google Shape;164;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eldia" type="title">
  <p:cSld name="TITLE">
    <p:spTree>
      <p:nvGrpSpPr>
        <p:cNvPr id="15" name="Shape 15"/>
        <p:cNvGrpSpPr/>
        <p:nvPr/>
      </p:nvGrpSpPr>
      <p:grpSpPr>
        <a:xfrm>
          <a:off x="0" y="0"/>
          <a:ext cx="0" cy="0"/>
          <a:chOff x="0" y="0"/>
          <a:chExt cx="0" cy="0"/>
        </a:xfrm>
      </p:grpSpPr>
      <p:sp>
        <p:nvSpPr>
          <p:cNvPr id="16" name="Google Shape;16;p10"/>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Play"/>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10"/>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8" name="Google Shape;18;p1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1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nl-BE"/>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el en verticale tekst" type="vertTx">
  <p:cSld name="VERTICAL_TEXT">
    <p:spTree>
      <p:nvGrpSpPr>
        <p:cNvPr id="72" name="Shape 72"/>
        <p:cNvGrpSpPr/>
        <p:nvPr/>
      </p:nvGrpSpPr>
      <p:grpSpPr>
        <a:xfrm>
          <a:off x="0" y="0"/>
          <a:ext cx="0" cy="0"/>
          <a:chOff x="0" y="0"/>
          <a:chExt cx="0" cy="0"/>
        </a:xfrm>
      </p:grpSpPr>
      <p:sp>
        <p:nvSpPr>
          <p:cNvPr id="73" name="Google Shape;73;p19"/>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4" name="Google Shape;74;p19"/>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5" name="Google Shape;75;p1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1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1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nl-BE"/>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e titel en tekst" type="vertTitleAndTx">
  <p:cSld name="VERTICAL_TITLE_AND_VERTICAL_TEXT">
    <p:spTree>
      <p:nvGrpSpPr>
        <p:cNvPr id="78" name="Shape 78"/>
        <p:cNvGrpSpPr/>
        <p:nvPr/>
      </p:nvGrpSpPr>
      <p:grpSpPr>
        <a:xfrm>
          <a:off x="0" y="0"/>
          <a:ext cx="0" cy="0"/>
          <a:chOff x="0" y="0"/>
          <a:chExt cx="0" cy="0"/>
        </a:xfrm>
      </p:grpSpPr>
      <p:sp>
        <p:nvSpPr>
          <p:cNvPr id="79" name="Google Shape;79;p20"/>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0" name="Google Shape;80;p20"/>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1" name="Google Shape;81;p2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2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2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nl-BE"/>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el en object" type="obj">
  <p:cSld name="OBJECT">
    <p:spTree>
      <p:nvGrpSpPr>
        <p:cNvPr id="21" name="Shape 21"/>
        <p:cNvGrpSpPr/>
        <p:nvPr/>
      </p:nvGrpSpPr>
      <p:grpSpPr>
        <a:xfrm>
          <a:off x="0" y="0"/>
          <a:ext cx="0" cy="0"/>
          <a:chOff x="0" y="0"/>
          <a:chExt cx="0" cy="0"/>
        </a:xfrm>
      </p:grpSpPr>
      <p:sp>
        <p:nvSpPr>
          <p:cNvPr id="22" name="Google Shape;22;p1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1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4" name="Google Shape;24;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nl-BE"/>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ekop" type="secHead">
  <p:cSld name="SECTION_HEADER">
    <p:spTree>
      <p:nvGrpSpPr>
        <p:cNvPr id="27" name="Shape 27"/>
        <p:cNvGrpSpPr/>
        <p:nvPr/>
      </p:nvGrpSpPr>
      <p:grpSpPr>
        <a:xfrm>
          <a:off x="0" y="0"/>
          <a:ext cx="0" cy="0"/>
          <a:chOff x="0" y="0"/>
          <a:chExt cx="0" cy="0"/>
        </a:xfrm>
      </p:grpSpPr>
      <p:sp>
        <p:nvSpPr>
          <p:cNvPr id="28" name="Google Shape;28;p12"/>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Play"/>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12"/>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757575"/>
              </a:buClr>
              <a:buSzPts val="2400"/>
              <a:buNone/>
              <a:defRPr sz="2400">
                <a:solidFill>
                  <a:srgbClr val="757575"/>
                </a:solidFill>
              </a:defRPr>
            </a:lvl1pPr>
            <a:lvl2pPr indent="-228600" lvl="1" marL="914400" algn="l">
              <a:lnSpc>
                <a:spcPct val="90000"/>
              </a:lnSpc>
              <a:spcBef>
                <a:spcPts val="500"/>
              </a:spcBef>
              <a:spcAft>
                <a:spcPts val="0"/>
              </a:spcAft>
              <a:buClr>
                <a:srgbClr val="757575"/>
              </a:buClr>
              <a:buSzPts val="2000"/>
              <a:buNone/>
              <a:defRPr sz="2000">
                <a:solidFill>
                  <a:srgbClr val="757575"/>
                </a:solidFill>
              </a:defRPr>
            </a:lvl2pPr>
            <a:lvl3pPr indent="-228600" lvl="2" marL="1371600" algn="l">
              <a:lnSpc>
                <a:spcPct val="90000"/>
              </a:lnSpc>
              <a:spcBef>
                <a:spcPts val="500"/>
              </a:spcBef>
              <a:spcAft>
                <a:spcPts val="0"/>
              </a:spcAft>
              <a:buClr>
                <a:srgbClr val="757575"/>
              </a:buClr>
              <a:buSzPts val="1800"/>
              <a:buNone/>
              <a:defRPr sz="1800">
                <a:solidFill>
                  <a:srgbClr val="757575"/>
                </a:solidFill>
              </a:defRPr>
            </a:lvl3pPr>
            <a:lvl4pPr indent="-228600" lvl="3" marL="1828800" algn="l">
              <a:lnSpc>
                <a:spcPct val="90000"/>
              </a:lnSpc>
              <a:spcBef>
                <a:spcPts val="500"/>
              </a:spcBef>
              <a:spcAft>
                <a:spcPts val="0"/>
              </a:spcAft>
              <a:buClr>
                <a:srgbClr val="757575"/>
              </a:buClr>
              <a:buSzPts val="1600"/>
              <a:buNone/>
              <a:defRPr sz="1600">
                <a:solidFill>
                  <a:srgbClr val="757575"/>
                </a:solidFill>
              </a:defRPr>
            </a:lvl4pPr>
            <a:lvl5pPr indent="-228600" lvl="4" marL="2286000" algn="l">
              <a:lnSpc>
                <a:spcPct val="90000"/>
              </a:lnSpc>
              <a:spcBef>
                <a:spcPts val="500"/>
              </a:spcBef>
              <a:spcAft>
                <a:spcPts val="0"/>
              </a:spcAft>
              <a:buClr>
                <a:srgbClr val="757575"/>
              </a:buClr>
              <a:buSzPts val="1600"/>
              <a:buNone/>
              <a:defRPr sz="1600">
                <a:solidFill>
                  <a:srgbClr val="757575"/>
                </a:solidFill>
              </a:defRPr>
            </a:lvl5pPr>
            <a:lvl6pPr indent="-228600" lvl="5" marL="2743200" algn="l">
              <a:lnSpc>
                <a:spcPct val="90000"/>
              </a:lnSpc>
              <a:spcBef>
                <a:spcPts val="500"/>
              </a:spcBef>
              <a:spcAft>
                <a:spcPts val="0"/>
              </a:spcAft>
              <a:buClr>
                <a:srgbClr val="757575"/>
              </a:buClr>
              <a:buSzPts val="1600"/>
              <a:buNone/>
              <a:defRPr sz="1600">
                <a:solidFill>
                  <a:srgbClr val="757575"/>
                </a:solidFill>
              </a:defRPr>
            </a:lvl6pPr>
            <a:lvl7pPr indent="-228600" lvl="6" marL="3200400" algn="l">
              <a:lnSpc>
                <a:spcPct val="90000"/>
              </a:lnSpc>
              <a:spcBef>
                <a:spcPts val="500"/>
              </a:spcBef>
              <a:spcAft>
                <a:spcPts val="0"/>
              </a:spcAft>
              <a:buClr>
                <a:srgbClr val="757575"/>
              </a:buClr>
              <a:buSzPts val="1600"/>
              <a:buNone/>
              <a:defRPr sz="1600">
                <a:solidFill>
                  <a:srgbClr val="757575"/>
                </a:solidFill>
              </a:defRPr>
            </a:lvl7pPr>
            <a:lvl8pPr indent="-228600" lvl="7" marL="3657600" algn="l">
              <a:lnSpc>
                <a:spcPct val="90000"/>
              </a:lnSpc>
              <a:spcBef>
                <a:spcPts val="500"/>
              </a:spcBef>
              <a:spcAft>
                <a:spcPts val="0"/>
              </a:spcAft>
              <a:buClr>
                <a:srgbClr val="757575"/>
              </a:buClr>
              <a:buSzPts val="1600"/>
              <a:buNone/>
              <a:defRPr sz="1600">
                <a:solidFill>
                  <a:srgbClr val="757575"/>
                </a:solidFill>
              </a:defRPr>
            </a:lvl8pPr>
            <a:lvl9pPr indent="-228600" lvl="8" marL="4114800" algn="l">
              <a:lnSpc>
                <a:spcPct val="90000"/>
              </a:lnSpc>
              <a:spcBef>
                <a:spcPts val="500"/>
              </a:spcBef>
              <a:spcAft>
                <a:spcPts val="0"/>
              </a:spcAft>
              <a:buClr>
                <a:srgbClr val="757575"/>
              </a:buClr>
              <a:buSzPts val="1600"/>
              <a:buNone/>
              <a:defRPr sz="1600">
                <a:solidFill>
                  <a:srgbClr val="757575"/>
                </a:solidFill>
              </a:defRPr>
            </a:lvl9pPr>
          </a:lstStyle>
          <a:p/>
        </p:txBody>
      </p:sp>
      <p:sp>
        <p:nvSpPr>
          <p:cNvPr id="30" name="Google Shape;30;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nl-BE"/>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Inhoud van twee" type="twoObj">
  <p:cSld name="TWO_OBJECTS">
    <p:spTree>
      <p:nvGrpSpPr>
        <p:cNvPr id="33" name="Shape 33"/>
        <p:cNvGrpSpPr/>
        <p:nvPr/>
      </p:nvGrpSpPr>
      <p:grpSpPr>
        <a:xfrm>
          <a:off x="0" y="0"/>
          <a:ext cx="0" cy="0"/>
          <a:chOff x="0" y="0"/>
          <a:chExt cx="0" cy="0"/>
        </a:xfrm>
      </p:grpSpPr>
      <p:sp>
        <p:nvSpPr>
          <p:cNvPr id="34" name="Google Shape;34;p1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5" name="Google Shape;35;p13"/>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6" name="Google Shape;36;p13"/>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7" name="Google Shape;37;p1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1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1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nl-BE"/>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gelijking" type="twoTxTwoObj">
  <p:cSld name="TWO_OBJECTS_WITH_TEXT">
    <p:spTree>
      <p:nvGrpSpPr>
        <p:cNvPr id="40" name="Shape 40"/>
        <p:cNvGrpSpPr/>
        <p:nvPr/>
      </p:nvGrpSpPr>
      <p:grpSpPr>
        <a:xfrm>
          <a:off x="0" y="0"/>
          <a:ext cx="0" cy="0"/>
          <a:chOff x="0" y="0"/>
          <a:chExt cx="0" cy="0"/>
        </a:xfrm>
      </p:grpSpPr>
      <p:sp>
        <p:nvSpPr>
          <p:cNvPr id="41" name="Google Shape;41;p14"/>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2" name="Google Shape;42;p14"/>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3" name="Google Shape;43;p14"/>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4" name="Google Shape;44;p14"/>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5" name="Google Shape;45;p14"/>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6" name="Google Shape;46;p1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1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1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nl-BE"/>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Alleen titel" type="titleOnly">
  <p:cSld name="TITLE_ONLY">
    <p:spTree>
      <p:nvGrpSpPr>
        <p:cNvPr id="49" name="Shape 49"/>
        <p:cNvGrpSpPr/>
        <p:nvPr/>
      </p:nvGrpSpPr>
      <p:grpSpPr>
        <a:xfrm>
          <a:off x="0" y="0"/>
          <a:ext cx="0" cy="0"/>
          <a:chOff x="0" y="0"/>
          <a:chExt cx="0" cy="0"/>
        </a:xfrm>
      </p:grpSpPr>
      <p:sp>
        <p:nvSpPr>
          <p:cNvPr id="50" name="Google Shape;50;p1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1" name="Google Shape;51;p1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1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1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nl-BE"/>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Leeg" type="blank">
  <p:cSld name="BLANK">
    <p:spTree>
      <p:nvGrpSpPr>
        <p:cNvPr id="54" name="Shape 54"/>
        <p:cNvGrpSpPr/>
        <p:nvPr/>
      </p:nvGrpSpPr>
      <p:grpSpPr>
        <a:xfrm>
          <a:off x="0" y="0"/>
          <a:ext cx="0" cy="0"/>
          <a:chOff x="0" y="0"/>
          <a:chExt cx="0" cy="0"/>
        </a:xfrm>
      </p:grpSpPr>
      <p:sp>
        <p:nvSpPr>
          <p:cNvPr id="55" name="Google Shape;55;p1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1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1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nl-BE"/>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Inhoud met bijschrift" type="objTx">
  <p:cSld name="OBJECT_WITH_CAPTION_TEXT">
    <p:spTree>
      <p:nvGrpSpPr>
        <p:cNvPr id="58" name="Shape 58"/>
        <p:cNvGrpSpPr/>
        <p:nvPr/>
      </p:nvGrpSpPr>
      <p:grpSpPr>
        <a:xfrm>
          <a:off x="0" y="0"/>
          <a:ext cx="0" cy="0"/>
          <a:chOff x="0" y="0"/>
          <a:chExt cx="0" cy="0"/>
        </a:xfrm>
      </p:grpSpPr>
      <p:sp>
        <p:nvSpPr>
          <p:cNvPr id="59" name="Google Shape;59;p17"/>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Play"/>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0" name="Google Shape;60;p17"/>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61" name="Google Shape;61;p17"/>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2" name="Google Shape;62;p1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1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1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nl-BE"/>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Afbeelding met bijschrift" type="picTx">
  <p:cSld name="PICTURE_WITH_CAPTION_TEXT">
    <p:spTree>
      <p:nvGrpSpPr>
        <p:cNvPr id="65" name="Shape 65"/>
        <p:cNvGrpSpPr/>
        <p:nvPr/>
      </p:nvGrpSpPr>
      <p:grpSpPr>
        <a:xfrm>
          <a:off x="0" y="0"/>
          <a:ext cx="0" cy="0"/>
          <a:chOff x="0" y="0"/>
          <a:chExt cx="0" cy="0"/>
        </a:xfrm>
      </p:grpSpPr>
      <p:sp>
        <p:nvSpPr>
          <p:cNvPr id="66" name="Google Shape;66;p18"/>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Play"/>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7" name="Google Shape;67;p18"/>
          <p:cNvSpPr/>
          <p:nvPr>
            <p:ph idx="2" type="pic"/>
          </p:nvPr>
        </p:nvSpPr>
        <p:spPr>
          <a:xfrm>
            <a:off x="5183188" y="987425"/>
            <a:ext cx="6172200" cy="4873625"/>
          </a:xfrm>
          <a:prstGeom prst="rect">
            <a:avLst/>
          </a:prstGeom>
          <a:noFill/>
          <a:ln>
            <a:noFill/>
          </a:ln>
        </p:spPr>
      </p:sp>
      <p:sp>
        <p:nvSpPr>
          <p:cNvPr id="68" name="Google Shape;68;p18"/>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9" name="Google Shape;69;p1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1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1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nl-BE"/>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9"/>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Play"/>
              <a:buNone/>
              <a:defRPr b="0" i="0" sz="4400" u="none" cap="none" strike="noStrike">
                <a:solidFill>
                  <a:schemeClr val="dk1"/>
                </a:solidFill>
                <a:latin typeface="Play"/>
                <a:ea typeface="Play"/>
                <a:cs typeface="Play"/>
                <a:sym typeface="Play"/>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9"/>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12" name="Google Shape;12;p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757575"/>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3" name="Google Shape;13;p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757575"/>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4" name="Google Shape;14;p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757575"/>
                </a:solidFill>
                <a:latin typeface="Arial"/>
                <a:ea typeface="Arial"/>
                <a:cs typeface="Arial"/>
                <a:sym typeface="Arial"/>
              </a:defRPr>
            </a:lvl1pPr>
            <a:lvl2pPr indent="0" lvl="1" marL="0" marR="0" rtl="0" algn="r">
              <a:spcBef>
                <a:spcPts val="0"/>
              </a:spcBef>
              <a:buNone/>
              <a:defRPr b="0" i="0" sz="1200" u="none" cap="none" strike="noStrike">
                <a:solidFill>
                  <a:srgbClr val="757575"/>
                </a:solidFill>
                <a:latin typeface="Arial"/>
                <a:ea typeface="Arial"/>
                <a:cs typeface="Arial"/>
                <a:sym typeface="Arial"/>
              </a:defRPr>
            </a:lvl2pPr>
            <a:lvl3pPr indent="0" lvl="2" marL="0" marR="0" rtl="0" algn="r">
              <a:spcBef>
                <a:spcPts val="0"/>
              </a:spcBef>
              <a:buNone/>
              <a:defRPr b="0" i="0" sz="1200" u="none" cap="none" strike="noStrike">
                <a:solidFill>
                  <a:srgbClr val="757575"/>
                </a:solidFill>
                <a:latin typeface="Arial"/>
                <a:ea typeface="Arial"/>
                <a:cs typeface="Arial"/>
                <a:sym typeface="Arial"/>
              </a:defRPr>
            </a:lvl3pPr>
            <a:lvl4pPr indent="0" lvl="3" marL="0" marR="0" rtl="0" algn="r">
              <a:spcBef>
                <a:spcPts val="0"/>
              </a:spcBef>
              <a:buNone/>
              <a:defRPr b="0" i="0" sz="1200" u="none" cap="none" strike="noStrike">
                <a:solidFill>
                  <a:srgbClr val="757575"/>
                </a:solidFill>
                <a:latin typeface="Arial"/>
                <a:ea typeface="Arial"/>
                <a:cs typeface="Arial"/>
                <a:sym typeface="Arial"/>
              </a:defRPr>
            </a:lvl4pPr>
            <a:lvl5pPr indent="0" lvl="4" marL="0" marR="0" rtl="0" algn="r">
              <a:spcBef>
                <a:spcPts val="0"/>
              </a:spcBef>
              <a:buNone/>
              <a:defRPr b="0" i="0" sz="1200" u="none" cap="none" strike="noStrike">
                <a:solidFill>
                  <a:srgbClr val="757575"/>
                </a:solidFill>
                <a:latin typeface="Arial"/>
                <a:ea typeface="Arial"/>
                <a:cs typeface="Arial"/>
                <a:sym typeface="Arial"/>
              </a:defRPr>
            </a:lvl5pPr>
            <a:lvl6pPr indent="0" lvl="5" marL="0" marR="0" rtl="0" algn="r">
              <a:spcBef>
                <a:spcPts val="0"/>
              </a:spcBef>
              <a:buNone/>
              <a:defRPr b="0" i="0" sz="1200" u="none" cap="none" strike="noStrike">
                <a:solidFill>
                  <a:srgbClr val="757575"/>
                </a:solidFill>
                <a:latin typeface="Arial"/>
                <a:ea typeface="Arial"/>
                <a:cs typeface="Arial"/>
                <a:sym typeface="Arial"/>
              </a:defRPr>
            </a:lvl6pPr>
            <a:lvl7pPr indent="0" lvl="6" marL="0" marR="0" rtl="0" algn="r">
              <a:spcBef>
                <a:spcPts val="0"/>
              </a:spcBef>
              <a:buNone/>
              <a:defRPr b="0" i="0" sz="1200" u="none" cap="none" strike="noStrike">
                <a:solidFill>
                  <a:srgbClr val="757575"/>
                </a:solidFill>
                <a:latin typeface="Arial"/>
                <a:ea typeface="Arial"/>
                <a:cs typeface="Arial"/>
                <a:sym typeface="Arial"/>
              </a:defRPr>
            </a:lvl7pPr>
            <a:lvl8pPr indent="0" lvl="7" marL="0" marR="0" rtl="0" algn="r">
              <a:spcBef>
                <a:spcPts val="0"/>
              </a:spcBef>
              <a:buNone/>
              <a:defRPr b="0" i="0" sz="1200" u="none" cap="none" strike="noStrike">
                <a:solidFill>
                  <a:srgbClr val="757575"/>
                </a:solidFill>
                <a:latin typeface="Arial"/>
                <a:ea typeface="Arial"/>
                <a:cs typeface="Arial"/>
                <a:sym typeface="Arial"/>
              </a:defRPr>
            </a:lvl8pPr>
            <a:lvl9pPr indent="0" lvl="8" marL="0" marR="0" rtl="0" algn="r">
              <a:spcBef>
                <a:spcPts val="0"/>
              </a:spcBef>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nl-BE"/>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3.png"/><Relationship Id="rId4" Type="http://schemas.openxmlformats.org/officeDocument/2006/relationships/image" Target="../media/image8.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3.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3.png"/><Relationship Id="rId4" Type="http://schemas.openxmlformats.org/officeDocument/2006/relationships/image" Target="../media/image9.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3.png"/><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3.png"/><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3.png"/><Relationship Id="rId4" Type="http://schemas.openxmlformats.org/officeDocument/2006/relationships/image" Target="../media/image10.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 name="Shape 87"/>
        <p:cNvGrpSpPr/>
        <p:nvPr/>
      </p:nvGrpSpPr>
      <p:grpSpPr>
        <a:xfrm>
          <a:off x="0" y="0"/>
          <a:ext cx="0" cy="0"/>
          <a:chOff x="0" y="0"/>
          <a:chExt cx="0" cy="0"/>
        </a:xfrm>
      </p:grpSpPr>
      <p:sp>
        <p:nvSpPr>
          <p:cNvPr id="88" name="Google Shape;88;p1"/>
          <p:cNvSpPr/>
          <p:nvPr/>
        </p:nvSpPr>
        <p:spPr>
          <a:xfrm>
            <a:off x="1" y="0"/>
            <a:ext cx="12192000" cy="6858000"/>
          </a:xfrm>
          <a:prstGeom prst="rect">
            <a:avLst/>
          </a:prstGeom>
          <a:solidFill>
            <a:srgbClr val="F8F7F2"/>
          </a:solidFill>
          <a:ln cap="flat" cmpd="sng" w="19050">
            <a:solidFill>
              <a:srgbClr val="E6037E"/>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89" name="Google Shape;89;p1"/>
          <p:cNvSpPr txBox="1"/>
          <p:nvPr>
            <p:ph type="ctrTitle"/>
          </p:nvPr>
        </p:nvSpPr>
        <p:spPr>
          <a:xfrm>
            <a:off x="1524000" y="2862063"/>
            <a:ext cx="9144000" cy="711300"/>
          </a:xfrm>
          <a:prstGeom prst="rect">
            <a:avLst/>
          </a:prstGeom>
          <a:noFill/>
          <a:ln>
            <a:noFill/>
          </a:ln>
        </p:spPr>
        <p:txBody>
          <a:bodyPr anchorCtr="0" anchor="b" bIns="45700" lIns="91425" spcFirstLastPara="1" rIns="91425" wrap="square" tIns="45700">
            <a:normAutofit/>
          </a:bodyPr>
          <a:lstStyle/>
          <a:p>
            <a:pPr indent="0" lvl="0" marL="0" rtl="0" algn="ctr">
              <a:lnSpc>
                <a:spcPct val="90000"/>
              </a:lnSpc>
              <a:spcBef>
                <a:spcPts val="0"/>
              </a:spcBef>
              <a:spcAft>
                <a:spcPts val="0"/>
              </a:spcAft>
              <a:buClr>
                <a:srgbClr val="A8AD3E"/>
              </a:buClr>
              <a:buSzPts val="6000"/>
              <a:buFont typeface="Play"/>
              <a:buNone/>
            </a:pPr>
            <a:r>
              <a:rPr b="1" lang="nl-BE" sz="4500">
                <a:solidFill>
                  <a:srgbClr val="A8AD3E"/>
                </a:solidFill>
                <a:latin typeface="Arial"/>
                <a:ea typeface="Arial"/>
                <a:cs typeface="Arial"/>
                <a:sym typeface="Arial"/>
              </a:rPr>
              <a:t>Manual B2B</a:t>
            </a:r>
            <a:endParaRPr sz="4500">
              <a:latin typeface="Arial"/>
              <a:ea typeface="Arial"/>
              <a:cs typeface="Arial"/>
              <a:sym typeface="Arial"/>
            </a:endParaRPr>
          </a:p>
        </p:txBody>
      </p:sp>
      <p:sp>
        <p:nvSpPr>
          <p:cNvPr id="90" name="Google Shape;90;p1"/>
          <p:cNvSpPr txBox="1"/>
          <p:nvPr>
            <p:ph idx="1" type="subTitle"/>
          </p:nvPr>
        </p:nvSpPr>
        <p:spPr>
          <a:xfrm>
            <a:off x="1524000" y="3495882"/>
            <a:ext cx="9144000" cy="5001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rgbClr val="ED1494"/>
              </a:buClr>
              <a:buSzPts val="2400"/>
              <a:buNone/>
            </a:pPr>
            <a:r>
              <a:rPr b="1" lang="nl-BE" sz="3000">
                <a:solidFill>
                  <a:srgbClr val="ED1494"/>
                </a:solidFill>
              </a:rPr>
              <a:t>Add Member or Administrator</a:t>
            </a:r>
            <a:endParaRPr sz="3000"/>
          </a:p>
        </p:txBody>
      </p:sp>
      <p:pic>
        <p:nvPicPr>
          <p:cNvPr id="91" name="Google Shape;91;p1"/>
          <p:cNvPicPr preferRelativeResize="0"/>
          <p:nvPr/>
        </p:nvPicPr>
        <p:blipFill rotWithShape="1">
          <a:blip r:embed="rId3">
            <a:alphaModFix/>
          </a:blip>
          <a:srcRect b="0" l="0" r="0" t="0"/>
          <a:stretch/>
        </p:blipFill>
        <p:spPr>
          <a:xfrm>
            <a:off x="8894673" y="5236927"/>
            <a:ext cx="3090550" cy="133695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 name="Shape 96"/>
        <p:cNvGrpSpPr/>
        <p:nvPr/>
      </p:nvGrpSpPr>
      <p:grpSpPr>
        <a:xfrm>
          <a:off x="0" y="0"/>
          <a:ext cx="0" cy="0"/>
          <a:chOff x="0" y="0"/>
          <a:chExt cx="0" cy="0"/>
        </a:xfrm>
      </p:grpSpPr>
      <p:sp>
        <p:nvSpPr>
          <p:cNvPr id="97" name="Google Shape;97;p2"/>
          <p:cNvSpPr/>
          <p:nvPr/>
        </p:nvSpPr>
        <p:spPr>
          <a:xfrm>
            <a:off x="1" y="0"/>
            <a:ext cx="12192000" cy="6858000"/>
          </a:xfrm>
          <a:prstGeom prst="rect">
            <a:avLst/>
          </a:prstGeom>
          <a:solidFill>
            <a:srgbClr val="F8F7F2"/>
          </a:solidFill>
          <a:ln cap="flat" cmpd="sng" w="19050">
            <a:solidFill>
              <a:srgbClr val="E6037E"/>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98" name="Google Shape;98;p2"/>
          <p:cNvSpPr/>
          <p:nvPr/>
        </p:nvSpPr>
        <p:spPr>
          <a:xfrm>
            <a:off x="118872" y="109728"/>
            <a:ext cx="11951208" cy="1042035"/>
          </a:xfrm>
          <a:prstGeom prst="rect">
            <a:avLst/>
          </a:prstGeom>
          <a:solidFill>
            <a:srgbClr val="493D3C"/>
          </a:solidFill>
          <a:ln cap="flat" cmpd="sng" w="19050">
            <a:solidFill>
              <a:srgbClr val="473C3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pic>
        <p:nvPicPr>
          <p:cNvPr id="99" name="Google Shape;99;p2"/>
          <p:cNvPicPr preferRelativeResize="0"/>
          <p:nvPr/>
        </p:nvPicPr>
        <p:blipFill rotWithShape="1">
          <a:blip r:embed="rId3">
            <a:alphaModFix/>
          </a:blip>
          <a:srcRect b="0" l="0" r="0" t="0"/>
          <a:stretch/>
        </p:blipFill>
        <p:spPr>
          <a:xfrm>
            <a:off x="4398789" y="6329114"/>
            <a:ext cx="3391373" cy="419158"/>
          </a:xfrm>
          <a:prstGeom prst="rect">
            <a:avLst/>
          </a:prstGeom>
          <a:noFill/>
          <a:ln>
            <a:noFill/>
          </a:ln>
        </p:spPr>
      </p:pic>
      <p:sp>
        <p:nvSpPr>
          <p:cNvPr id="100" name="Google Shape;100;p2"/>
          <p:cNvSpPr txBox="1"/>
          <p:nvPr/>
        </p:nvSpPr>
        <p:spPr>
          <a:xfrm>
            <a:off x="3227831" y="307497"/>
            <a:ext cx="5733300" cy="6465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i="0" lang="nl-BE" sz="1800" u="none" cap="none" strike="noStrike">
                <a:solidFill>
                  <a:schemeClr val="lt1"/>
                </a:solidFill>
                <a:latin typeface="Arial"/>
                <a:ea typeface="Arial"/>
                <a:cs typeface="Arial"/>
                <a:sym typeface="Arial"/>
              </a:rPr>
              <a:t>Step 1: </a:t>
            </a:r>
            <a:r>
              <a:rPr b="0" i="0" lang="nl-BE" sz="1800" u="none" cap="none" strike="noStrike">
                <a:solidFill>
                  <a:schemeClr val="lt1"/>
                </a:solidFill>
                <a:latin typeface="Arial"/>
                <a:ea typeface="Arial"/>
                <a:cs typeface="Arial"/>
                <a:sym typeface="Arial"/>
              </a:rPr>
              <a:t>Go to </a:t>
            </a:r>
            <a:r>
              <a:rPr b="1" i="0" lang="nl-BE" sz="1800" u="none" cap="none" strike="noStrike">
                <a:solidFill>
                  <a:srgbClr val="ED1494"/>
                </a:solidFill>
              </a:rPr>
              <a:t>https://www.brunofoodcorner.be/nl</a:t>
            </a:r>
            <a:r>
              <a:rPr b="0" i="0" lang="nl-BE" sz="1800" u="none" cap="none" strike="noStrike">
                <a:solidFill>
                  <a:srgbClr val="ED1494"/>
                </a:solidFill>
                <a:latin typeface="Arial"/>
                <a:ea typeface="Arial"/>
                <a:cs typeface="Arial"/>
                <a:sym typeface="Arial"/>
              </a:rPr>
              <a:t> </a:t>
            </a:r>
            <a:r>
              <a:rPr b="0" i="0" lang="nl-BE" sz="1800" u="none" cap="none" strike="noStrike">
                <a:solidFill>
                  <a:schemeClr val="lt1"/>
                </a:solidFill>
                <a:latin typeface="Arial"/>
                <a:ea typeface="Arial"/>
                <a:cs typeface="Arial"/>
                <a:sym typeface="Arial"/>
              </a:rPr>
              <a:t>and log in with your email address and password.</a:t>
            </a:r>
            <a:endParaRPr b="0" i="0" sz="1800" u="none" cap="none" strike="noStrike">
              <a:solidFill>
                <a:schemeClr val="lt1"/>
              </a:solidFill>
              <a:latin typeface="Arial"/>
              <a:ea typeface="Arial"/>
              <a:cs typeface="Arial"/>
              <a:sym typeface="Arial"/>
            </a:endParaRPr>
          </a:p>
        </p:txBody>
      </p:sp>
      <p:pic>
        <p:nvPicPr>
          <p:cNvPr id="101" name="Google Shape;101;p2"/>
          <p:cNvPicPr preferRelativeResize="0"/>
          <p:nvPr/>
        </p:nvPicPr>
        <p:blipFill rotWithShape="1">
          <a:blip r:embed="rId4">
            <a:alphaModFix/>
          </a:blip>
          <a:srcRect b="0" l="0" r="0" t="0"/>
          <a:stretch/>
        </p:blipFill>
        <p:spPr>
          <a:xfrm>
            <a:off x="2098628" y="1325332"/>
            <a:ext cx="7991693" cy="4764930"/>
          </a:xfrm>
          <a:prstGeom prst="rect">
            <a:avLst/>
          </a:prstGeom>
          <a:noFill/>
          <a:ln>
            <a:noFill/>
          </a:ln>
        </p:spPr>
      </p:pic>
      <p:sp>
        <p:nvSpPr>
          <p:cNvPr id="102" name="Google Shape;102;p2"/>
          <p:cNvSpPr/>
          <p:nvPr/>
        </p:nvSpPr>
        <p:spPr>
          <a:xfrm>
            <a:off x="3580620" y="3064529"/>
            <a:ext cx="2424891" cy="1779569"/>
          </a:xfrm>
          <a:prstGeom prst="roundRect">
            <a:avLst>
              <a:gd fmla="val 16667" name="adj"/>
            </a:avLst>
          </a:prstGeom>
          <a:noFill/>
          <a:ln cap="flat" cmpd="sng" w="19050">
            <a:solidFill>
              <a:srgbClr val="FF00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03" name="Google Shape;103;p2"/>
          <p:cNvSpPr/>
          <p:nvPr/>
        </p:nvSpPr>
        <p:spPr>
          <a:xfrm>
            <a:off x="9330205" y="1672644"/>
            <a:ext cx="680253" cy="286446"/>
          </a:xfrm>
          <a:prstGeom prst="roundRect">
            <a:avLst>
              <a:gd fmla="val 16667" name="adj"/>
            </a:avLst>
          </a:prstGeom>
          <a:noFill/>
          <a:ln cap="flat" cmpd="sng" w="19050">
            <a:solidFill>
              <a:srgbClr val="FF00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 name="Shape 108"/>
        <p:cNvGrpSpPr/>
        <p:nvPr/>
      </p:nvGrpSpPr>
      <p:grpSpPr>
        <a:xfrm>
          <a:off x="0" y="0"/>
          <a:ext cx="0" cy="0"/>
          <a:chOff x="0" y="0"/>
          <a:chExt cx="0" cy="0"/>
        </a:xfrm>
      </p:grpSpPr>
      <p:sp>
        <p:nvSpPr>
          <p:cNvPr id="109" name="Google Shape;109;p3"/>
          <p:cNvSpPr/>
          <p:nvPr/>
        </p:nvSpPr>
        <p:spPr>
          <a:xfrm>
            <a:off x="1" y="0"/>
            <a:ext cx="12192000" cy="6858000"/>
          </a:xfrm>
          <a:prstGeom prst="rect">
            <a:avLst/>
          </a:prstGeom>
          <a:solidFill>
            <a:srgbClr val="F8F7F2"/>
          </a:solidFill>
          <a:ln cap="flat" cmpd="sng" w="19050">
            <a:solidFill>
              <a:srgbClr val="E6037E"/>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10" name="Google Shape;110;p3"/>
          <p:cNvSpPr/>
          <p:nvPr/>
        </p:nvSpPr>
        <p:spPr>
          <a:xfrm>
            <a:off x="118872" y="109728"/>
            <a:ext cx="11951208" cy="1042035"/>
          </a:xfrm>
          <a:prstGeom prst="rect">
            <a:avLst/>
          </a:prstGeom>
          <a:solidFill>
            <a:srgbClr val="493D3C"/>
          </a:solidFill>
          <a:ln cap="flat" cmpd="sng" w="19050">
            <a:solidFill>
              <a:srgbClr val="473C3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pic>
        <p:nvPicPr>
          <p:cNvPr id="111" name="Google Shape;111;p3"/>
          <p:cNvPicPr preferRelativeResize="0"/>
          <p:nvPr/>
        </p:nvPicPr>
        <p:blipFill rotWithShape="1">
          <a:blip r:embed="rId3">
            <a:alphaModFix/>
          </a:blip>
          <a:srcRect b="0" l="0" r="0" t="0"/>
          <a:stretch/>
        </p:blipFill>
        <p:spPr>
          <a:xfrm>
            <a:off x="4398789" y="6329114"/>
            <a:ext cx="3391373" cy="419158"/>
          </a:xfrm>
          <a:prstGeom prst="rect">
            <a:avLst/>
          </a:prstGeom>
          <a:noFill/>
          <a:ln>
            <a:noFill/>
          </a:ln>
        </p:spPr>
      </p:pic>
      <p:pic>
        <p:nvPicPr>
          <p:cNvPr id="112" name="Google Shape;112;p3"/>
          <p:cNvPicPr preferRelativeResize="0"/>
          <p:nvPr/>
        </p:nvPicPr>
        <p:blipFill rotWithShape="1">
          <a:blip r:embed="rId4">
            <a:alphaModFix/>
          </a:blip>
          <a:srcRect b="0" l="0" r="0" t="0"/>
          <a:stretch/>
        </p:blipFill>
        <p:spPr>
          <a:xfrm>
            <a:off x="1946912" y="1656536"/>
            <a:ext cx="8295125" cy="4173444"/>
          </a:xfrm>
          <a:prstGeom prst="rect">
            <a:avLst/>
          </a:prstGeom>
          <a:noFill/>
          <a:ln>
            <a:noFill/>
          </a:ln>
        </p:spPr>
      </p:pic>
      <p:sp>
        <p:nvSpPr>
          <p:cNvPr id="113" name="Google Shape;113;p3"/>
          <p:cNvSpPr/>
          <p:nvPr/>
        </p:nvSpPr>
        <p:spPr>
          <a:xfrm>
            <a:off x="8620992" y="1882956"/>
            <a:ext cx="806472" cy="286446"/>
          </a:xfrm>
          <a:prstGeom prst="roundRect">
            <a:avLst>
              <a:gd fmla="val 16667" name="adj"/>
            </a:avLst>
          </a:prstGeom>
          <a:noFill/>
          <a:ln cap="flat" cmpd="sng" w="19050">
            <a:solidFill>
              <a:srgbClr val="FF00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14" name="Google Shape;114;p3"/>
          <p:cNvSpPr txBox="1"/>
          <p:nvPr/>
        </p:nvSpPr>
        <p:spPr>
          <a:xfrm>
            <a:off x="3227831" y="446092"/>
            <a:ext cx="5733300" cy="3693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i="0" lang="nl-BE" sz="1800" u="none" cap="none" strike="noStrike">
                <a:solidFill>
                  <a:schemeClr val="lt1"/>
                </a:solidFill>
                <a:latin typeface="Arial"/>
                <a:ea typeface="Arial"/>
                <a:cs typeface="Arial"/>
                <a:sym typeface="Arial"/>
              </a:rPr>
              <a:t>Step 2:</a:t>
            </a:r>
            <a:r>
              <a:rPr b="0" i="0" lang="nl-BE" sz="1800" u="none" cap="none" strike="noStrike">
                <a:solidFill>
                  <a:schemeClr val="dk1"/>
                </a:solidFill>
                <a:latin typeface="Arial"/>
                <a:ea typeface="Arial"/>
                <a:cs typeface="Arial"/>
                <a:sym typeface="Arial"/>
              </a:rPr>
              <a:t> </a:t>
            </a:r>
            <a:r>
              <a:rPr b="0" i="0" lang="nl-BE" sz="1800" u="none" cap="none" strike="noStrike">
                <a:solidFill>
                  <a:schemeClr val="lt1"/>
                </a:solidFill>
                <a:latin typeface="Arial"/>
                <a:ea typeface="Arial"/>
                <a:cs typeface="Arial"/>
                <a:sym typeface="Arial"/>
              </a:rPr>
              <a:t>Go to (</a:t>
            </a:r>
            <a:r>
              <a:rPr b="1" i="0" lang="nl-BE" sz="1800" u="none" cap="none" strike="noStrike">
                <a:solidFill>
                  <a:srgbClr val="ED1494"/>
                </a:solidFill>
                <a:latin typeface="Arial"/>
                <a:ea typeface="Arial"/>
                <a:cs typeface="Arial"/>
                <a:sym typeface="Arial"/>
              </a:rPr>
              <a:t>Mijn account</a:t>
            </a:r>
            <a:r>
              <a:rPr b="0" i="0" lang="nl-BE" sz="1800" u="none" cap="none" strike="noStrike">
                <a:solidFill>
                  <a:schemeClr val="lt1"/>
                </a:solidFill>
                <a:latin typeface="Arial"/>
                <a:ea typeface="Arial"/>
                <a:cs typeface="Arial"/>
                <a:sym typeface="Arial"/>
              </a:rPr>
              <a:t>).</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 name="Shape 119"/>
        <p:cNvGrpSpPr/>
        <p:nvPr/>
      </p:nvGrpSpPr>
      <p:grpSpPr>
        <a:xfrm>
          <a:off x="0" y="0"/>
          <a:ext cx="0" cy="0"/>
          <a:chOff x="0" y="0"/>
          <a:chExt cx="0" cy="0"/>
        </a:xfrm>
      </p:grpSpPr>
      <p:sp>
        <p:nvSpPr>
          <p:cNvPr id="120" name="Google Shape;120;p4"/>
          <p:cNvSpPr/>
          <p:nvPr/>
        </p:nvSpPr>
        <p:spPr>
          <a:xfrm>
            <a:off x="1" y="0"/>
            <a:ext cx="12192000" cy="6858000"/>
          </a:xfrm>
          <a:prstGeom prst="rect">
            <a:avLst/>
          </a:prstGeom>
          <a:solidFill>
            <a:srgbClr val="F8F7F2"/>
          </a:solidFill>
          <a:ln cap="flat" cmpd="sng" w="19050">
            <a:solidFill>
              <a:srgbClr val="E6037E"/>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21" name="Google Shape;121;p4"/>
          <p:cNvSpPr/>
          <p:nvPr/>
        </p:nvSpPr>
        <p:spPr>
          <a:xfrm>
            <a:off x="118872" y="109728"/>
            <a:ext cx="11951208" cy="1042035"/>
          </a:xfrm>
          <a:prstGeom prst="rect">
            <a:avLst/>
          </a:prstGeom>
          <a:solidFill>
            <a:srgbClr val="493D3C"/>
          </a:solidFill>
          <a:ln cap="flat" cmpd="sng" w="19050">
            <a:solidFill>
              <a:srgbClr val="473C3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pic>
        <p:nvPicPr>
          <p:cNvPr id="122" name="Google Shape;122;p4"/>
          <p:cNvPicPr preferRelativeResize="0"/>
          <p:nvPr/>
        </p:nvPicPr>
        <p:blipFill rotWithShape="1">
          <a:blip r:embed="rId3">
            <a:alphaModFix/>
          </a:blip>
          <a:srcRect b="0" l="0" r="0" t="0"/>
          <a:stretch/>
        </p:blipFill>
        <p:spPr>
          <a:xfrm>
            <a:off x="4398789" y="6329114"/>
            <a:ext cx="3391373" cy="419158"/>
          </a:xfrm>
          <a:prstGeom prst="rect">
            <a:avLst/>
          </a:prstGeom>
          <a:noFill/>
          <a:ln>
            <a:noFill/>
          </a:ln>
        </p:spPr>
      </p:pic>
      <p:sp>
        <p:nvSpPr>
          <p:cNvPr id="123" name="Google Shape;123;p4"/>
          <p:cNvSpPr txBox="1"/>
          <p:nvPr/>
        </p:nvSpPr>
        <p:spPr>
          <a:xfrm>
            <a:off x="2007107" y="446092"/>
            <a:ext cx="8174700" cy="3693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i="0" lang="nl-BE" sz="1800" u="none" cap="none" strike="noStrike">
                <a:solidFill>
                  <a:schemeClr val="lt1"/>
                </a:solidFill>
                <a:latin typeface="Arial"/>
                <a:ea typeface="Arial"/>
                <a:cs typeface="Arial"/>
                <a:sym typeface="Arial"/>
              </a:rPr>
              <a:t>Step 3: </a:t>
            </a:r>
            <a:r>
              <a:rPr b="0" i="0" lang="nl-BE" sz="1800" u="none" cap="none" strike="noStrike">
                <a:solidFill>
                  <a:schemeClr val="lt1"/>
                </a:solidFill>
                <a:latin typeface="Arial"/>
                <a:ea typeface="Arial"/>
                <a:cs typeface="Arial"/>
                <a:sym typeface="Arial"/>
              </a:rPr>
              <a:t>Click on the tab (</a:t>
            </a:r>
            <a:r>
              <a:rPr b="1" i="0" lang="nl-BE" sz="1800" u="none" cap="none" strike="noStrike">
                <a:solidFill>
                  <a:srgbClr val="ED1494"/>
                </a:solidFill>
                <a:latin typeface="Arial"/>
                <a:ea typeface="Arial"/>
                <a:cs typeface="Arial"/>
                <a:sym typeface="Arial"/>
              </a:rPr>
              <a:t>Groepen</a:t>
            </a:r>
            <a:r>
              <a:rPr b="0" i="0" lang="nl-BE" sz="1800" u="none" cap="none" strike="noStrike">
                <a:solidFill>
                  <a:schemeClr val="lt1"/>
                </a:solidFill>
                <a:latin typeface="Arial"/>
                <a:ea typeface="Arial"/>
                <a:cs typeface="Arial"/>
                <a:sym typeface="Arial"/>
              </a:rPr>
              <a:t>).</a:t>
            </a:r>
            <a:endParaRPr/>
          </a:p>
        </p:txBody>
      </p:sp>
      <p:pic>
        <p:nvPicPr>
          <p:cNvPr id="124" name="Google Shape;124;p4"/>
          <p:cNvPicPr preferRelativeResize="0"/>
          <p:nvPr/>
        </p:nvPicPr>
        <p:blipFill rotWithShape="1">
          <a:blip r:embed="rId4">
            <a:alphaModFix/>
          </a:blip>
          <a:srcRect b="0" l="0" r="0" t="0"/>
          <a:stretch/>
        </p:blipFill>
        <p:spPr>
          <a:xfrm>
            <a:off x="1415278" y="1901557"/>
            <a:ext cx="9361444" cy="3816645"/>
          </a:xfrm>
          <a:prstGeom prst="rect">
            <a:avLst/>
          </a:prstGeom>
          <a:noFill/>
          <a:ln>
            <a:noFill/>
          </a:ln>
        </p:spPr>
      </p:pic>
      <p:sp>
        <p:nvSpPr>
          <p:cNvPr id="125" name="Google Shape;125;p4"/>
          <p:cNvSpPr/>
          <p:nvPr/>
        </p:nvSpPr>
        <p:spPr>
          <a:xfrm>
            <a:off x="5971032" y="3300984"/>
            <a:ext cx="566928" cy="329184"/>
          </a:xfrm>
          <a:prstGeom prst="roundRect">
            <a:avLst>
              <a:gd fmla="val 16667" name="adj"/>
            </a:avLst>
          </a:prstGeom>
          <a:noFill/>
          <a:ln cap="flat" cmpd="sng" w="19050">
            <a:solidFill>
              <a:srgbClr val="FF00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26" name="Google Shape;126;p4"/>
          <p:cNvSpPr/>
          <p:nvPr/>
        </p:nvSpPr>
        <p:spPr>
          <a:xfrm>
            <a:off x="3054096" y="3054096"/>
            <a:ext cx="1618488" cy="128016"/>
          </a:xfrm>
          <a:prstGeom prst="rect">
            <a:avLst/>
          </a:prstGeom>
          <a:solidFill>
            <a:srgbClr val="473C3B"/>
          </a:solidFill>
          <a:ln cap="flat" cmpd="sng" w="19050">
            <a:solidFill>
              <a:srgbClr val="473C3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 name="Shape 131"/>
        <p:cNvGrpSpPr/>
        <p:nvPr/>
      </p:nvGrpSpPr>
      <p:grpSpPr>
        <a:xfrm>
          <a:off x="0" y="0"/>
          <a:ext cx="0" cy="0"/>
          <a:chOff x="0" y="0"/>
          <a:chExt cx="0" cy="0"/>
        </a:xfrm>
      </p:grpSpPr>
      <p:sp>
        <p:nvSpPr>
          <p:cNvPr id="132" name="Google Shape;132;p5"/>
          <p:cNvSpPr/>
          <p:nvPr/>
        </p:nvSpPr>
        <p:spPr>
          <a:xfrm>
            <a:off x="1" y="0"/>
            <a:ext cx="12192000" cy="6858000"/>
          </a:xfrm>
          <a:prstGeom prst="rect">
            <a:avLst/>
          </a:prstGeom>
          <a:solidFill>
            <a:srgbClr val="F8F7F2"/>
          </a:solidFill>
          <a:ln cap="flat" cmpd="sng" w="19050">
            <a:solidFill>
              <a:srgbClr val="E6037E"/>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33" name="Google Shape;133;p5"/>
          <p:cNvSpPr/>
          <p:nvPr/>
        </p:nvSpPr>
        <p:spPr>
          <a:xfrm>
            <a:off x="118872" y="109728"/>
            <a:ext cx="11951208" cy="1042035"/>
          </a:xfrm>
          <a:prstGeom prst="rect">
            <a:avLst/>
          </a:prstGeom>
          <a:solidFill>
            <a:srgbClr val="493D3C"/>
          </a:solidFill>
          <a:ln cap="flat" cmpd="sng" w="19050">
            <a:solidFill>
              <a:srgbClr val="473C3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pic>
        <p:nvPicPr>
          <p:cNvPr id="134" name="Google Shape;134;p5"/>
          <p:cNvPicPr preferRelativeResize="0"/>
          <p:nvPr/>
        </p:nvPicPr>
        <p:blipFill rotWithShape="1">
          <a:blip r:embed="rId3">
            <a:alphaModFix/>
          </a:blip>
          <a:srcRect b="0" l="0" r="0" t="0"/>
          <a:stretch/>
        </p:blipFill>
        <p:spPr>
          <a:xfrm>
            <a:off x="4398789" y="6329114"/>
            <a:ext cx="3391373" cy="419158"/>
          </a:xfrm>
          <a:prstGeom prst="rect">
            <a:avLst/>
          </a:prstGeom>
          <a:noFill/>
          <a:ln>
            <a:noFill/>
          </a:ln>
        </p:spPr>
      </p:pic>
      <p:sp>
        <p:nvSpPr>
          <p:cNvPr id="135" name="Google Shape;135;p5"/>
          <p:cNvSpPr txBox="1"/>
          <p:nvPr/>
        </p:nvSpPr>
        <p:spPr>
          <a:xfrm>
            <a:off x="1612478" y="446092"/>
            <a:ext cx="8964000" cy="3693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i="0" lang="nl-BE" sz="1800" u="none" cap="none" strike="noStrike">
                <a:solidFill>
                  <a:schemeClr val="lt1"/>
                </a:solidFill>
                <a:latin typeface="Arial"/>
                <a:ea typeface="Arial"/>
                <a:cs typeface="Arial"/>
                <a:sym typeface="Arial"/>
              </a:rPr>
              <a:t>Step 4:</a:t>
            </a:r>
            <a:r>
              <a:rPr b="0" i="0" lang="nl-BE" sz="1800" u="none" cap="none" strike="noStrike">
                <a:solidFill>
                  <a:schemeClr val="dk1"/>
                </a:solidFill>
                <a:latin typeface="Arial"/>
                <a:ea typeface="Arial"/>
                <a:cs typeface="Arial"/>
                <a:sym typeface="Arial"/>
              </a:rPr>
              <a:t> </a:t>
            </a:r>
            <a:r>
              <a:rPr b="0" i="0" lang="nl-BE" sz="1800" u="none" cap="none" strike="noStrike">
                <a:solidFill>
                  <a:schemeClr val="lt1"/>
                </a:solidFill>
                <a:latin typeface="Arial"/>
                <a:ea typeface="Arial"/>
                <a:cs typeface="Arial"/>
                <a:sym typeface="Arial"/>
              </a:rPr>
              <a:t>Select the group you want and click on the pencil icon with (</a:t>
            </a:r>
            <a:r>
              <a:rPr b="1" i="0" lang="nl-BE" sz="1800" u="none" cap="none" strike="noStrike">
                <a:solidFill>
                  <a:srgbClr val="ED1494"/>
                </a:solidFill>
                <a:latin typeface="Arial"/>
                <a:ea typeface="Arial"/>
                <a:cs typeface="Arial"/>
                <a:sym typeface="Arial"/>
              </a:rPr>
              <a:t>Aanpassen</a:t>
            </a:r>
            <a:r>
              <a:rPr b="0" i="0" lang="nl-BE" sz="1800" u="none" cap="none" strike="noStrike">
                <a:solidFill>
                  <a:schemeClr val="lt1"/>
                </a:solidFill>
                <a:latin typeface="Arial"/>
                <a:ea typeface="Arial"/>
                <a:cs typeface="Arial"/>
                <a:sym typeface="Arial"/>
              </a:rPr>
              <a:t>).</a:t>
            </a:r>
            <a:endParaRPr b="0" i="0" sz="1800" u="none" cap="none" strike="noStrike">
              <a:solidFill>
                <a:schemeClr val="lt1"/>
              </a:solidFill>
              <a:latin typeface="Arial"/>
              <a:ea typeface="Arial"/>
              <a:cs typeface="Arial"/>
              <a:sym typeface="Arial"/>
            </a:endParaRPr>
          </a:p>
        </p:txBody>
      </p:sp>
      <p:pic>
        <p:nvPicPr>
          <p:cNvPr id="136" name="Google Shape;136;p5"/>
          <p:cNvPicPr preferRelativeResize="0"/>
          <p:nvPr/>
        </p:nvPicPr>
        <p:blipFill rotWithShape="1">
          <a:blip r:embed="rId4">
            <a:alphaModFix/>
          </a:blip>
          <a:srcRect b="0" l="0" r="0" t="0"/>
          <a:stretch/>
        </p:blipFill>
        <p:spPr>
          <a:xfrm>
            <a:off x="1311651" y="1509100"/>
            <a:ext cx="9568698" cy="4483662"/>
          </a:xfrm>
          <a:prstGeom prst="rect">
            <a:avLst/>
          </a:prstGeom>
          <a:noFill/>
          <a:ln>
            <a:noFill/>
          </a:ln>
        </p:spPr>
      </p:pic>
      <p:sp>
        <p:nvSpPr>
          <p:cNvPr id="137" name="Google Shape;137;p5"/>
          <p:cNvSpPr/>
          <p:nvPr/>
        </p:nvSpPr>
        <p:spPr>
          <a:xfrm>
            <a:off x="8055864" y="4754880"/>
            <a:ext cx="877824" cy="228600"/>
          </a:xfrm>
          <a:prstGeom prst="roundRect">
            <a:avLst>
              <a:gd fmla="val 16667" name="adj"/>
            </a:avLst>
          </a:prstGeom>
          <a:noFill/>
          <a:ln cap="flat" cmpd="sng" w="19050">
            <a:solidFill>
              <a:srgbClr val="FF00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38" name="Google Shape;138;p5"/>
          <p:cNvSpPr/>
          <p:nvPr/>
        </p:nvSpPr>
        <p:spPr>
          <a:xfrm>
            <a:off x="3054096" y="2734056"/>
            <a:ext cx="1618488" cy="128016"/>
          </a:xfrm>
          <a:prstGeom prst="rect">
            <a:avLst/>
          </a:prstGeom>
          <a:solidFill>
            <a:srgbClr val="473C3B"/>
          </a:solidFill>
          <a:ln cap="flat" cmpd="sng" w="19050">
            <a:solidFill>
              <a:srgbClr val="473C3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3" name="Shape 143"/>
        <p:cNvGrpSpPr/>
        <p:nvPr/>
      </p:nvGrpSpPr>
      <p:grpSpPr>
        <a:xfrm>
          <a:off x="0" y="0"/>
          <a:ext cx="0" cy="0"/>
          <a:chOff x="0" y="0"/>
          <a:chExt cx="0" cy="0"/>
        </a:xfrm>
      </p:grpSpPr>
      <p:sp>
        <p:nvSpPr>
          <p:cNvPr id="144" name="Google Shape;144;p6"/>
          <p:cNvSpPr/>
          <p:nvPr/>
        </p:nvSpPr>
        <p:spPr>
          <a:xfrm>
            <a:off x="1" y="0"/>
            <a:ext cx="12192000" cy="6858000"/>
          </a:xfrm>
          <a:prstGeom prst="rect">
            <a:avLst/>
          </a:prstGeom>
          <a:solidFill>
            <a:srgbClr val="F8F7F2"/>
          </a:solidFill>
          <a:ln cap="flat" cmpd="sng" w="19050">
            <a:solidFill>
              <a:srgbClr val="E6037E"/>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45" name="Google Shape;145;p6"/>
          <p:cNvSpPr/>
          <p:nvPr/>
        </p:nvSpPr>
        <p:spPr>
          <a:xfrm>
            <a:off x="118872" y="109728"/>
            <a:ext cx="11951208" cy="1042035"/>
          </a:xfrm>
          <a:prstGeom prst="rect">
            <a:avLst/>
          </a:prstGeom>
          <a:solidFill>
            <a:srgbClr val="493D3C"/>
          </a:solidFill>
          <a:ln cap="flat" cmpd="sng" w="19050">
            <a:solidFill>
              <a:srgbClr val="473C3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pic>
        <p:nvPicPr>
          <p:cNvPr id="146" name="Google Shape;146;p6"/>
          <p:cNvPicPr preferRelativeResize="0"/>
          <p:nvPr/>
        </p:nvPicPr>
        <p:blipFill rotWithShape="1">
          <a:blip r:embed="rId3">
            <a:alphaModFix/>
          </a:blip>
          <a:srcRect b="0" l="0" r="0" t="0"/>
          <a:stretch/>
        </p:blipFill>
        <p:spPr>
          <a:xfrm>
            <a:off x="4398789" y="6329114"/>
            <a:ext cx="3391373" cy="419158"/>
          </a:xfrm>
          <a:prstGeom prst="rect">
            <a:avLst/>
          </a:prstGeom>
          <a:noFill/>
          <a:ln>
            <a:noFill/>
          </a:ln>
        </p:spPr>
      </p:pic>
      <p:sp>
        <p:nvSpPr>
          <p:cNvPr id="147" name="Google Shape;147;p6"/>
          <p:cNvSpPr txBox="1"/>
          <p:nvPr/>
        </p:nvSpPr>
        <p:spPr>
          <a:xfrm>
            <a:off x="310894" y="169080"/>
            <a:ext cx="11567160" cy="92333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i="0" lang="nl-BE" sz="1800" u="none" cap="none" strike="noStrike">
                <a:solidFill>
                  <a:schemeClr val="lt1"/>
                </a:solidFill>
                <a:latin typeface="Arial"/>
                <a:ea typeface="Arial"/>
                <a:cs typeface="Arial"/>
                <a:sym typeface="Arial"/>
              </a:rPr>
              <a:t>Step 6:</a:t>
            </a:r>
            <a:r>
              <a:rPr b="0" i="0" lang="nl-BE" sz="1800" u="none" cap="none" strike="noStrike">
                <a:solidFill>
                  <a:schemeClr val="dk1"/>
                </a:solidFill>
                <a:latin typeface="Arial"/>
                <a:ea typeface="Arial"/>
                <a:cs typeface="Arial"/>
                <a:sym typeface="Arial"/>
              </a:rPr>
              <a:t> </a:t>
            </a:r>
            <a:r>
              <a:rPr b="0" i="0" lang="nl-BE" sz="1800" u="none" cap="none" strike="noStrike">
                <a:solidFill>
                  <a:schemeClr val="lt1"/>
                </a:solidFill>
                <a:latin typeface="Arial"/>
                <a:ea typeface="Arial"/>
                <a:cs typeface="Arial"/>
                <a:sym typeface="Arial"/>
              </a:rPr>
              <a:t>Enter the email address you want to add and click on (</a:t>
            </a:r>
            <a:r>
              <a:rPr b="1" i="0" lang="nl-BE" sz="1800" u="none" cap="none" strike="noStrike">
                <a:solidFill>
                  <a:srgbClr val="ED1494"/>
                </a:solidFill>
                <a:latin typeface="Arial"/>
                <a:ea typeface="Arial"/>
                <a:cs typeface="Arial"/>
                <a:sym typeface="Arial"/>
              </a:rPr>
              <a:t>Uitnodigen</a:t>
            </a:r>
            <a:r>
              <a:rPr b="0" i="0" lang="nl-BE" sz="1800" u="none" cap="none" strike="noStrike">
                <a:solidFill>
                  <a:schemeClr val="lt1"/>
                </a:solidFill>
                <a:latin typeface="Arial"/>
                <a:ea typeface="Arial"/>
                <a:cs typeface="Arial"/>
                <a:sym typeface="Arial"/>
              </a:rPr>
              <a:t>).</a:t>
            </a:r>
            <a:endParaRPr/>
          </a:p>
          <a:p>
            <a:pPr indent="0" lvl="0" marL="0" marR="0" rtl="0" algn="ctr">
              <a:spcBef>
                <a:spcPts val="0"/>
              </a:spcBef>
              <a:spcAft>
                <a:spcPts val="0"/>
              </a:spcAft>
              <a:buNone/>
            </a:pPr>
            <a:r>
              <a:rPr b="1" i="0" lang="nl-BE" sz="1800" u="none" cap="none" strike="noStrike">
                <a:solidFill>
                  <a:srgbClr val="ED1494"/>
                </a:solidFill>
                <a:latin typeface="Arial"/>
                <a:ea typeface="Arial"/>
                <a:cs typeface="Arial"/>
                <a:sym typeface="Arial"/>
              </a:rPr>
              <a:t>PLEASE NOTE</a:t>
            </a:r>
            <a:r>
              <a:rPr b="0" i="0" lang="nl-BE" sz="1800" u="none" cap="none" strike="noStrike">
                <a:solidFill>
                  <a:srgbClr val="ED1494"/>
                </a:solidFill>
                <a:latin typeface="Arial"/>
                <a:ea typeface="Arial"/>
                <a:cs typeface="Arial"/>
                <a:sym typeface="Arial"/>
              </a:rPr>
              <a:t>:</a:t>
            </a:r>
            <a:r>
              <a:rPr b="1" i="0" lang="nl-BE" sz="1800" u="none" cap="none" strike="noStrike">
                <a:solidFill>
                  <a:schemeClr val="lt1"/>
                </a:solidFill>
                <a:latin typeface="Arial"/>
                <a:ea typeface="Arial"/>
                <a:cs typeface="Arial"/>
                <a:sym typeface="Arial"/>
              </a:rPr>
              <a:t> </a:t>
            </a:r>
            <a:r>
              <a:rPr b="0" i="0" lang="nl-BE" sz="1800" u="none" cap="none" strike="noStrike">
                <a:solidFill>
                  <a:schemeClr val="lt1"/>
                </a:solidFill>
                <a:latin typeface="Arial"/>
                <a:ea typeface="Arial"/>
                <a:cs typeface="Arial"/>
                <a:sym typeface="Arial"/>
              </a:rPr>
              <a:t>The email address you are inviting must already have an account before it can be invited. If this is not yet the case, you will first need to create an account and then you can invite them.</a:t>
            </a:r>
            <a:endParaRPr b="0" i="0" sz="1800" u="none" cap="none" strike="noStrike">
              <a:solidFill>
                <a:schemeClr val="lt1"/>
              </a:solidFill>
              <a:latin typeface="Arial"/>
              <a:ea typeface="Arial"/>
              <a:cs typeface="Arial"/>
              <a:sym typeface="Arial"/>
            </a:endParaRPr>
          </a:p>
        </p:txBody>
      </p:sp>
      <p:pic>
        <p:nvPicPr>
          <p:cNvPr id="148" name="Google Shape;148;p6"/>
          <p:cNvPicPr preferRelativeResize="0"/>
          <p:nvPr/>
        </p:nvPicPr>
        <p:blipFill rotWithShape="1">
          <a:blip r:embed="rId4">
            <a:alphaModFix/>
          </a:blip>
          <a:srcRect b="0" l="0" r="0" t="0"/>
          <a:stretch/>
        </p:blipFill>
        <p:spPr>
          <a:xfrm>
            <a:off x="2398258" y="3024131"/>
            <a:ext cx="7392432" cy="809738"/>
          </a:xfrm>
          <a:prstGeom prst="rect">
            <a:avLst/>
          </a:prstGeom>
          <a:noFill/>
          <a:ln>
            <a:noFill/>
          </a:ln>
        </p:spPr>
      </p:pic>
      <p:sp>
        <p:nvSpPr>
          <p:cNvPr id="149" name="Google Shape;149;p6"/>
          <p:cNvSpPr/>
          <p:nvPr/>
        </p:nvSpPr>
        <p:spPr>
          <a:xfrm>
            <a:off x="8421624" y="3319272"/>
            <a:ext cx="1207008" cy="438912"/>
          </a:xfrm>
          <a:prstGeom prst="roundRect">
            <a:avLst>
              <a:gd fmla="val 16667" name="adj"/>
            </a:avLst>
          </a:prstGeom>
          <a:noFill/>
          <a:ln cap="flat" cmpd="sng" w="19050">
            <a:solidFill>
              <a:srgbClr val="FF00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4" name="Shape 154"/>
        <p:cNvGrpSpPr/>
        <p:nvPr/>
      </p:nvGrpSpPr>
      <p:grpSpPr>
        <a:xfrm>
          <a:off x="0" y="0"/>
          <a:ext cx="0" cy="0"/>
          <a:chOff x="0" y="0"/>
          <a:chExt cx="0" cy="0"/>
        </a:xfrm>
      </p:grpSpPr>
      <p:sp>
        <p:nvSpPr>
          <p:cNvPr id="155" name="Google Shape;155;p7"/>
          <p:cNvSpPr/>
          <p:nvPr/>
        </p:nvSpPr>
        <p:spPr>
          <a:xfrm>
            <a:off x="1" y="0"/>
            <a:ext cx="12192000" cy="6858000"/>
          </a:xfrm>
          <a:prstGeom prst="rect">
            <a:avLst/>
          </a:prstGeom>
          <a:solidFill>
            <a:srgbClr val="F8F7F2"/>
          </a:solidFill>
          <a:ln cap="flat" cmpd="sng" w="19050">
            <a:solidFill>
              <a:srgbClr val="E6037E"/>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56" name="Google Shape;156;p7"/>
          <p:cNvSpPr/>
          <p:nvPr/>
        </p:nvSpPr>
        <p:spPr>
          <a:xfrm>
            <a:off x="118872" y="109728"/>
            <a:ext cx="11951208" cy="1042035"/>
          </a:xfrm>
          <a:prstGeom prst="rect">
            <a:avLst/>
          </a:prstGeom>
          <a:solidFill>
            <a:srgbClr val="493D3C"/>
          </a:solidFill>
          <a:ln cap="flat" cmpd="sng" w="19050">
            <a:solidFill>
              <a:srgbClr val="473C3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pic>
        <p:nvPicPr>
          <p:cNvPr id="157" name="Google Shape;157;p7"/>
          <p:cNvPicPr preferRelativeResize="0"/>
          <p:nvPr/>
        </p:nvPicPr>
        <p:blipFill rotWithShape="1">
          <a:blip r:embed="rId3">
            <a:alphaModFix/>
          </a:blip>
          <a:srcRect b="0" l="0" r="0" t="0"/>
          <a:stretch/>
        </p:blipFill>
        <p:spPr>
          <a:xfrm>
            <a:off x="4398789" y="6329114"/>
            <a:ext cx="3391373" cy="419158"/>
          </a:xfrm>
          <a:prstGeom prst="rect">
            <a:avLst/>
          </a:prstGeom>
          <a:noFill/>
          <a:ln>
            <a:noFill/>
          </a:ln>
        </p:spPr>
      </p:pic>
      <p:sp>
        <p:nvSpPr>
          <p:cNvPr id="158" name="Google Shape;158;p7"/>
          <p:cNvSpPr txBox="1"/>
          <p:nvPr/>
        </p:nvSpPr>
        <p:spPr>
          <a:xfrm>
            <a:off x="312444" y="307504"/>
            <a:ext cx="11567100" cy="6465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i="0" lang="nl-BE" sz="1800" u="none" cap="none" strike="noStrike">
                <a:solidFill>
                  <a:schemeClr val="lt1"/>
                </a:solidFill>
                <a:latin typeface="Arial"/>
                <a:ea typeface="Arial"/>
                <a:cs typeface="Arial"/>
                <a:sym typeface="Arial"/>
              </a:rPr>
              <a:t>Make person administrator: </a:t>
            </a:r>
            <a:r>
              <a:rPr b="0" i="0" lang="nl-BE" sz="1800" u="none" cap="none" strike="noStrike">
                <a:solidFill>
                  <a:schemeClr val="lt1"/>
                </a:solidFill>
                <a:latin typeface="Arial"/>
                <a:ea typeface="Arial"/>
                <a:cs typeface="Arial"/>
                <a:sym typeface="Arial"/>
              </a:rPr>
              <a:t>If you want to make someone an administrator of the group, simply click on the plus sign with the little man next to it.</a:t>
            </a:r>
            <a:endParaRPr b="0" i="0" sz="1800" u="none" cap="none" strike="noStrike">
              <a:solidFill>
                <a:schemeClr val="lt1"/>
              </a:solidFill>
              <a:latin typeface="Arial"/>
              <a:ea typeface="Arial"/>
              <a:cs typeface="Arial"/>
              <a:sym typeface="Arial"/>
            </a:endParaRPr>
          </a:p>
        </p:txBody>
      </p:sp>
      <p:pic>
        <p:nvPicPr>
          <p:cNvPr id="159" name="Google Shape;159;p7"/>
          <p:cNvPicPr preferRelativeResize="0"/>
          <p:nvPr/>
        </p:nvPicPr>
        <p:blipFill rotWithShape="1">
          <a:blip r:embed="rId4">
            <a:alphaModFix/>
          </a:blip>
          <a:srcRect b="0" l="0" r="0" t="0"/>
          <a:stretch/>
        </p:blipFill>
        <p:spPr>
          <a:xfrm>
            <a:off x="2441126" y="2952683"/>
            <a:ext cx="7306695" cy="952633"/>
          </a:xfrm>
          <a:prstGeom prst="rect">
            <a:avLst/>
          </a:prstGeom>
          <a:noFill/>
          <a:ln>
            <a:noFill/>
          </a:ln>
        </p:spPr>
      </p:pic>
      <p:sp>
        <p:nvSpPr>
          <p:cNvPr id="160" name="Google Shape;160;p7"/>
          <p:cNvSpPr/>
          <p:nvPr/>
        </p:nvSpPr>
        <p:spPr>
          <a:xfrm>
            <a:off x="8769096" y="3428999"/>
            <a:ext cx="411480" cy="476317"/>
          </a:xfrm>
          <a:prstGeom prst="roundRect">
            <a:avLst>
              <a:gd fmla="val 16667" name="adj"/>
            </a:avLst>
          </a:prstGeom>
          <a:noFill/>
          <a:ln cap="flat" cmpd="sng" w="19050">
            <a:solidFill>
              <a:srgbClr val="FF00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61" name="Google Shape;161;p7"/>
          <p:cNvSpPr/>
          <p:nvPr/>
        </p:nvSpPr>
        <p:spPr>
          <a:xfrm>
            <a:off x="2596896" y="3493008"/>
            <a:ext cx="1115568" cy="338328"/>
          </a:xfrm>
          <a:prstGeom prst="rect">
            <a:avLst/>
          </a:prstGeom>
          <a:solidFill>
            <a:schemeClr val="lt1"/>
          </a:solid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5" name="Shape 165"/>
        <p:cNvGrpSpPr/>
        <p:nvPr/>
      </p:nvGrpSpPr>
      <p:grpSpPr>
        <a:xfrm>
          <a:off x="0" y="0"/>
          <a:ext cx="0" cy="0"/>
          <a:chOff x="0" y="0"/>
          <a:chExt cx="0" cy="0"/>
        </a:xfrm>
      </p:grpSpPr>
      <p:sp>
        <p:nvSpPr>
          <p:cNvPr id="166" name="Google Shape;166;p8"/>
          <p:cNvSpPr/>
          <p:nvPr/>
        </p:nvSpPr>
        <p:spPr>
          <a:xfrm>
            <a:off x="1" y="0"/>
            <a:ext cx="12192000" cy="6858000"/>
          </a:xfrm>
          <a:prstGeom prst="rect">
            <a:avLst/>
          </a:prstGeom>
          <a:solidFill>
            <a:srgbClr val="F8F7F2"/>
          </a:solidFill>
          <a:ln cap="flat" cmpd="sng" w="19050">
            <a:solidFill>
              <a:srgbClr val="E6037E"/>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pic>
        <p:nvPicPr>
          <p:cNvPr id="167" name="Google Shape;167;p8"/>
          <p:cNvPicPr preferRelativeResize="0"/>
          <p:nvPr/>
        </p:nvPicPr>
        <p:blipFill rotWithShape="1">
          <a:blip r:embed="rId3">
            <a:alphaModFix/>
          </a:blip>
          <a:srcRect b="0" l="0" r="0" t="0"/>
          <a:stretch/>
        </p:blipFill>
        <p:spPr>
          <a:xfrm>
            <a:off x="1905027" y="1616003"/>
            <a:ext cx="8381946" cy="3625993"/>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Kantoorthema">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Kantoorthema">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2025-07-25T14:08:38Z</dcterms:created>
  <dc:creator>Yentl Claesen</dc:creato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0x0101007A09F5EC0B26F843BE9499E464B761D2</vt:lpwstr>
  </property>
</Properties>
</file>