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embeddedFontLst>
    <p:embeddedFont>
      <p:font typeface="Play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gDLPrxRv19NNS1vT9+A2pRoqdv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-regular.fntdata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font" Target="fonts/Play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B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>
            <p:ph type="ctrTitle"/>
          </p:nvPr>
        </p:nvSpPr>
        <p:spPr>
          <a:xfrm>
            <a:off x="1524000" y="2754451"/>
            <a:ext cx="9144000" cy="92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AD3E"/>
              </a:buClr>
              <a:buSzPts val="6000"/>
              <a:buFont typeface="Play"/>
              <a:buNone/>
            </a:pPr>
            <a:r>
              <a:rPr b="1" lang="nl-BE" sz="4500">
                <a:solidFill>
                  <a:srgbClr val="A8AD3E"/>
                </a:solidFill>
                <a:latin typeface="Arial"/>
                <a:ea typeface="Arial"/>
                <a:cs typeface="Arial"/>
                <a:sym typeface="Arial"/>
              </a:rPr>
              <a:t>Handbook for B2B group orders</a:t>
            </a:r>
            <a:endParaRPr b="1" sz="4500">
              <a:solidFill>
                <a:srgbClr val="A8AD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>
            <p:ph idx="1" type="subTitle"/>
          </p:nvPr>
        </p:nvSpPr>
        <p:spPr>
          <a:xfrm>
            <a:off x="1524000" y="3603494"/>
            <a:ext cx="9144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1494"/>
              </a:buClr>
              <a:buSzPts val="2400"/>
              <a:buNone/>
            </a:pPr>
            <a:r>
              <a:rPr b="1" lang="nl-BE" sz="3000">
                <a:solidFill>
                  <a:srgbClr val="ED1494"/>
                </a:solidFill>
              </a:rPr>
              <a:t>How to order as a Member?</a:t>
            </a:r>
            <a:endParaRPr b="1" sz="3000">
              <a:solidFill>
                <a:srgbClr val="ED1494"/>
              </a:solidFill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4673" y="5236927"/>
            <a:ext cx="3090550" cy="133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0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789" y="6329114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0"/>
          <p:cNvSpPr txBox="1"/>
          <p:nvPr/>
        </p:nvSpPr>
        <p:spPr>
          <a:xfrm>
            <a:off x="1565100" y="446100"/>
            <a:ext cx="9061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8: 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Check your details and your order again and click on (</a:t>
            </a:r>
            <a:r>
              <a:rPr b="1" i="0" lang="nl-BE" sz="1800" u="none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Bestelling afronden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nl-BE" sz="1800">
                <a:solidFill>
                  <a:schemeClr val="lt1"/>
                </a:solidFill>
              </a:rPr>
              <a:t>.</a:t>
            </a:r>
            <a:endParaRPr/>
          </a:p>
        </p:txBody>
      </p:sp>
      <p:pic>
        <p:nvPicPr>
          <p:cNvPr id="199" name="Google Shape;19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5306" y="1366230"/>
            <a:ext cx="2098335" cy="4125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45306" y="5491769"/>
            <a:ext cx="2098336" cy="78509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0"/>
          <p:cNvSpPr/>
          <p:nvPr/>
        </p:nvSpPr>
        <p:spPr>
          <a:xfrm>
            <a:off x="5045306" y="5544022"/>
            <a:ext cx="2098335" cy="44874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1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789" y="6329114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1"/>
          <p:cNvSpPr txBox="1"/>
          <p:nvPr/>
        </p:nvSpPr>
        <p:spPr>
          <a:xfrm>
            <a:off x="1231790" y="307504"/>
            <a:ext cx="9728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9: 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member of a group can only pay online. 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on (</a:t>
            </a:r>
            <a:r>
              <a:rPr b="1" i="0" lang="nl-BE" sz="1800" u="none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Bestellen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right to complete the order.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93976" y="1605065"/>
            <a:ext cx="8340988" cy="427074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1"/>
          <p:cNvSpPr/>
          <p:nvPr/>
        </p:nvSpPr>
        <p:spPr>
          <a:xfrm>
            <a:off x="7388356" y="4202001"/>
            <a:ext cx="1783075" cy="349219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1"/>
          <p:cNvSpPr/>
          <p:nvPr/>
        </p:nvSpPr>
        <p:spPr>
          <a:xfrm>
            <a:off x="3320796" y="5545836"/>
            <a:ext cx="1965960" cy="173736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2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789" y="6329114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2"/>
          <p:cNvSpPr txBox="1"/>
          <p:nvPr/>
        </p:nvSpPr>
        <p:spPr>
          <a:xfrm>
            <a:off x="3073624" y="446100"/>
            <a:ext cx="6041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10: 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Pay using your preferred payment method.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22121" y="1493914"/>
            <a:ext cx="2547757" cy="4498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3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789" y="6329114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3"/>
          <p:cNvSpPr txBox="1"/>
          <p:nvPr/>
        </p:nvSpPr>
        <p:spPr>
          <a:xfrm>
            <a:off x="1295399" y="361920"/>
            <a:ext cx="9601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Once your payment has been successful, you will receive a confirmation on your screen and a confirmation email within a few minutes.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4417" y="1601777"/>
            <a:ext cx="7640116" cy="4277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4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789" y="6329114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4"/>
          <p:cNvSpPr txBox="1"/>
          <p:nvPr/>
        </p:nvSpPr>
        <p:spPr>
          <a:xfrm>
            <a:off x="818075" y="169050"/>
            <a:ext cx="10552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800">
                <a:solidFill>
                  <a:schemeClr val="lt1"/>
                </a:solidFill>
              </a:rPr>
              <a:t>Important: 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must place your order before a certain time to receive your products on the same day.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find this information when you edit your shopping cart.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BE" sz="1800" u="none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Please note: </a:t>
            </a:r>
            <a:r>
              <a:rPr b="1" i="0" lang="nl-BE" sz="1800" u="none" cap="none" strike="noStrike">
                <a:solidFill>
                  <a:srgbClr val="ED1494"/>
                </a:solidFill>
              </a:rPr>
              <a:t>If you order after th</a:t>
            </a:r>
            <a:r>
              <a:rPr b="1" lang="nl-BE" sz="1800">
                <a:solidFill>
                  <a:srgbClr val="ED1494"/>
                </a:solidFill>
              </a:rPr>
              <a:t>at</a:t>
            </a:r>
            <a:r>
              <a:rPr b="1" i="0" lang="nl-BE" sz="1800" u="none" cap="none" strike="noStrike">
                <a:solidFill>
                  <a:srgbClr val="ED1494"/>
                </a:solidFill>
              </a:rPr>
              <a:t> hour, your order will not be delivered until the next day.</a:t>
            </a:r>
            <a:endParaRPr b="1" i="0" sz="1800" u="none" cap="none" strike="noStrike">
              <a:solidFill>
                <a:srgbClr val="ED1494"/>
              </a:solidFill>
            </a:endParaRPr>
          </a:p>
        </p:txBody>
      </p:sp>
      <p:pic>
        <p:nvPicPr>
          <p:cNvPr id="243" name="Google Shape;24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6128" y="2378294"/>
            <a:ext cx="4916694" cy="272428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4"/>
          <p:cNvSpPr/>
          <p:nvPr/>
        </p:nvSpPr>
        <p:spPr>
          <a:xfrm>
            <a:off x="3797925" y="4299825"/>
            <a:ext cx="3148200" cy="464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t/>
            </a:r>
            <a:endParaRPr/>
          </a:p>
        </p:txBody>
      </p:sp>
      <p:sp>
        <p:nvSpPr>
          <p:cNvPr id="250" name="Google Shape;250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51" name="Google Shape;251;p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27" y="1616003"/>
            <a:ext cx="8381946" cy="3625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789" y="6329114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3227831" y="307584"/>
            <a:ext cx="5733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1: 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 to </a:t>
            </a:r>
            <a:r>
              <a:rPr b="1" i="0" lang="nl-BE" sz="1800" u="none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https://www.brunofoodcorner.be/nl 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log in with your email address and password.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p2"/>
          <p:cNvGrpSpPr/>
          <p:nvPr/>
        </p:nvGrpSpPr>
        <p:grpSpPr>
          <a:xfrm>
            <a:off x="2098628" y="1325332"/>
            <a:ext cx="7991693" cy="4764930"/>
            <a:chOff x="1304406" y="929288"/>
            <a:chExt cx="9583186" cy="5545569"/>
          </a:xfrm>
        </p:grpSpPr>
        <p:grpSp>
          <p:nvGrpSpPr>
            <p:cNvPr id="102" name="Google Shape;102;p2"/>
            <p:cNvGrpSpPr/>
            <p:nvPr/>
          </p:nvGrpSpPr>
          <p:grpSpPr>
            <a:xfrm>
              <a:off x="1304406" y="929288"/>
              <a:ext cx="9583186" cy="5545569"/>
              <a:chOff x="1304407" y="943098"/>
              <a:chExt cx="9583186" cy="5545569"/>
            </a:xfrm>
          </p:grpSpPr>
          <p:pic>
            <p:nvPicPr>
              <p:cNvPr id="103" name="Google Shape;103;p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304407" y="943098"/>
                <a:ext cx="9583186" cy="554556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4" name="Google Shape;104;p2"/>
              <p:cNvSpPr/>
              <p:nvPr/>
            </p:nvSpPr>
            <p:spPr>
              <a:xfrm>
                <a:off x="3081528" y="2967228"/>
                <a:ext cx="2907792" cy="2071116"/>
              </a:xfrm>
              <a:prstGeom prst="roundRect">
                <a:avLst>
                  <a:gd fmla="val 16667" name="adj"/>
                </a:avLst>
              </a:prstGeom>
              <a:noFill/>
              <a:ln cap="flat" cmpd="sng" w="190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3337560" y="3822192"/>
                <a:ext cx="1115568" cy="128016"/>
              </a:xfrm>
              <a:prstGeom prst="roundRect">
                <a:avLst>
                  <a:gd fmla="val 16667" name="adj"/>
                </a:avLst>
              </a:prstGeom>
              <a:solidFill>
                <a:srgbClr val="E8F0FE"/>
              </a:solidFill>
              <a:ln cap="flat" cmpd="sng" w="19050">
                <a:solidFill>
                  <a:srgbClr val="E8F0F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6" name="Google Shape;106;p2"/>
            <p:cNvSpPr/>
            <p:nvPr/>
          </p:nvSpPr>
          <p:spPr>
            <a:xfrm>
              <a:off x="9976104" y="1333500"/>
              <a:ext cx="815721" cy="333375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120396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789" y="6329114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227831" y="446092"/>
            <a:ext cx="573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2: 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on the pencil icon labeled (</a:t>
            </a:r>
            <a:r>
              <a:rPr b="1" i="0" lang="nl-BE" sz="1800" u="none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Aanpassen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  <a:endParaRPr/>
          </a:p>
        </p:txBody>
      </p:sp>
      <p:pic>
        <p:nvPicPr>
          <p:cNvPr id="116" name="Google Shape;11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7201" y="1764188"/>
            <a:ext cx="9714547" cy="3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/>
          <p:nvPr/>
        </p:nvSpPr>
        <p:spPr>
          <a:xfrm>
            <a:off x="6647671" y="4438651"/>
            <a:ext cx="743729" cy="200024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789" y="6329114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 txBox="1"/>
          <p:nvPr/>
        </p:nvSpPr>
        <p:spPr>
          <a:xfrm>
            <a:off x="861300" y="307500"/>
            <a:ext cx="10469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3: 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again on the pencil icon (</a:t>
            </a:r>
            <a:r>
              <a:rPr b="1" i="0" lang="nl-BE" sz="1800" u="none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Aanpassen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next to </a:t>
            </a:r>
            <a:r>
              <a:rPr lang="nl-BE" sz="1800">
                <a:solidFill>
                  <a:schemeClr val="lt1"/>
                </a:solidFill>
              </a:rPr>
              <a:t>‘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Mijn persoonlijk winkelmandje</a:t>
            </a:r>
            <a:r>
              <a:rPr lang="nl-BE" sz="1800">
                <a:solidFill>
                  <a:schemeClr val="lt1"/>
                </a:solidFill>
              </a:rPr>
              <a:t>’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edit it.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lt1"/>
                </a:solidFill>
              </a:rPr>
              <a:t>(Please note that if you want to place a personal order, you will need to adjust this setting.)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42705" y="1811357"/>
            <a:ext cx="6906589" cy="385816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/>
          <p:nvPr/>
        </p:nvSpPr>
        <p:spPr>
          <a:xfrm>
            <a:off x="7972425" y="2721264"/>
            <a:ext cx="1314450" cy="43815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789" y="6329114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 txBox="1"/>
          <p:nvPr/>
        </p:nvSpPr>
        <p:spPr>
          <a:xfrm>
            <a:off x="1529375" y="446100"/>
            <a:ext cx="913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4: 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Indicate on the basis of the (</a:t>
            </a:r>
            <a:r>
              <a:rPr b="1" i="0" lang="nl-BE" sz="1800" u="none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Dot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your group and then click on (</a:t>
            </a:r>
            <a:r>
              <a:rPr b="1" i="0" lang="nl-BE" sz="1800" u="none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Bevestigen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/>
          </a:p>
        </p:txBody>
      </p:sp>
      <p:pic>
        <p:nvPicPr>
          <p:cNvPr id="138" name="Google Shape;13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23653" y="1749435"/>
            <a:ext cx="6944694" cy="398200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"/>
          <p:cNvSpPr/>
          <p:nvPr/>
        </p:nvSpPr>
        <p:spPr>
          <a:xfrm>
            <a:off x="2971800" y="3645188"/>
            <a:ext cx="2571750" cy="342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6096000" y="4142774"/>
            <a:ext cx="3084576" cy="603504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6"/>
          <p:cNvSpPr/>
          <p:nvPr/>
        </p:nvSpPr>
        <p:spPr>
          <a:xfrm>
            <a:off x="118872" y="109728"/>
            <a:ext cx="11951100" cy="1041900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789" y="6329114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6"/>
          <p:cNvSpPr txBox="1"/>
          <p:nvPr/>
        </p:nvSpPr>
        <p:spPr>
          <a:xfrm>
            <a:off x="1487251" y="307425"/>
            <a:ext cx="9217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details have now been automatically adjusted to the group you have selected.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 your details are correct, click on (</a:t>
            </a:r>
            <a:r>
              <a:rPr b="1" i="0" lang="nl-BE" sz="1800" u="none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Gereed</a:t>
            </a:r>
            <a:r>
              <a:rPr b="1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/>
          </a:p>
        </p:txBody>
      </p:sp>
      <p:pic>
        <p:nvPicPr>
          <p:cNvPr id="150" name="Google Shape;15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61758" y="1563672"/>
            <a:ext cx="6868484" cy="435353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/>
          <p:nvPr/>
        </p:nvSpPr>
        <p:spPr>
          <a:xfrm>
            <a:off x="2916936" y="2454564"/>
            <a:ext cx="3407664" cy="1605915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6096000" y="5048031"/>
            <a:ext cx="3121152" cy="603504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7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789" y="6329114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7"/>
          <p:cNvSpPr txBox="1"/>
          <p:nvPr/>
        </p:nvSpPr>
        <p:spPr>
          <a:xfrm>
            <a:off x="2048849" y="446100"/>
            <a:ext cx="8094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5: 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on (</a:t>
            </a:r>
            <a:r>
              <a:rPr b="1" i="0" lang="nl-BE" sz="1800" u="none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Assortiment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nl-BE" sz="1800">
                <a:solidFill>
                  <a:schemeClr val="lt1"/>
                </a:solidFill>
              </a:rPr>
              <a:t>and start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choosing your delicious meal.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819" y="1603864"/>
            <a:ext cx="10493312" cy="427314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7"/>
          <p:cNvSpPr/>
          <p:nvPr/>
        </p:nvSpPr>
        <p:spPr>
          <a:xfrm>
            <a:off x="7411212" y="1957959"/>
            <a:ext cx="1009650" cy="390525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7"/>
          <p:cNvSpPr/>
          <p:nvPr/>
        </p:nvSpPr>
        <p:spPr>
          <a:xfrm>
            <a:off x="6539484" y="4863611"/>
            <a:ext cx="2897124" cy="390525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8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789" y="6329114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8"/>
          <p:cNvSpPr txBox="1"/>
          <p:nvPr/>
        </p:nvSpPr>
        <p:spPr>
          <a:xfrm>
            <a:off x="995925" y="307500"/>
            <a:ext cx="10333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b="1" lang="nl-BE" sz="1800">
                <a:solidFill>
                  <a:schemeClr val="lt1"/>
                </a:solidFill>
              </a:rPr>
              <a:t>e</a:t>
            </a:r>
            <a:r>
              <a:rPr b="1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 6: 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your preferences and then add them to your shopping cart at the bottom of the page.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BE" sz="1800" u="none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Double-check here to see if your group name is still listed.</a:t>
            </a:r>
            <a:endParaRPr b="1" i="0" sz="1800" u="none" cap="none" strike="noStrike">
              <a:solidFill>
                <a:srgbClr val="ED14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62531" y="1349614"/>
            <a:ext cx="5599997" cy="4708427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8"/>
          <p:cNvSpPr/>
          <p:nvPr/>
        </p:nvSpPr>
        <p:spPr>
          <a:xfrm>
            <a:off x="5248070" y="3114508"/>
            <a:ext cx="2673718" cy="95188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8"/>
          <p:cNvSpPr/>
          <p:nvPr/>
        </p:nvSpPr>
        <p:spPr>
          <a:xfrm>
            <a:off x="5248070" y="4266122"/>
            <a:ext cx="3685091" cy="564319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8"/>
          <p:cNvSpPr/>
          <p:nvPr/>
        </p:nvSpPr>
        <p:spPr>
          <a:xfrm>
            <a:off x="7915728" y="5348241"/>
            <a:ext cx="947365" cy="320289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8"/>
          <p:cNvSpPr/>
          <p:nvPr/>
        </p:nvSpPr>
        <p:spPr>
          <a:xfrm>
            <a:off x="5365490" y="4913975"/>
            <a:ext cx="1107936" cy="183022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9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789" y="6329114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9"/>
          <p:cNvSpPr txBox="1"/>
          <p:nvPr/>
        </p:nvSpPr>
        <p:spPr>
          <a:xfrm>
            <a:off x="1433250" y="307500"/>
            <a:ext cx="932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7: 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on (</a:t>
            </a:r>
            <a:r>
              <a:rPr b="1" i="0" lang="nl-BE" sz="1800" u="none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Winkelmandje bekijken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 you want to add additional products, click on (</a:t>
            </a:r>
            <a:r>
              <a:rPr b="1" i="0" lang="nl-BE" sz="1800" u="none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Verder winkelen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and repeat step 6.</a:t>
            </a:r>
            <a:endParaRPr/>
          </a:p>
        </p:txBody>
      </p:sp>
      <p:pic>
        <p:nvPicPr>
          <p:cNvPr id="188" name="Google Shape;18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47680" y="2059041"/>
            <a:ext cx="5296639" cy="336279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9"/>
          <p:cNvSpPr/>
          <p:nvPr/>
        </p:nvSpPr>
        <p:spPr>
          <a:xfrm>
            <a:off x="6096000" y="4801523"/>
            <a:ext cx="2514600" cy="495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2025-07-25T14:08:38Z</dcterms:created>
  <dc:creator>Yentl Claesen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0x0101007A09F5EC0B26F843BE9499E464B761D2</vt:lpwstr>
  </property>
</Properties>
</file>