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Play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ihrdHOFGIXisMHCLiVAEqeSMyV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lay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B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>
            <p:ph type="ctrTitle"/>
          </p:nvPr>
        </p:nvSpPr>
        <p:spPr>
          <a:xfrm>
            <a:off x="1631600" y="2731043"/>
            <a:ext cx="9144000" cy="7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AD3E"/>
              </a:buClr>
              <a:buSzPts val="6000"/>
              <a:buFont typeface="Play"/>
              <a:buNone/>
            </a:pPr>
            <a:r>
              <a:rPr b="1" lang="nl-BE" sz="4500">
                <a:solidFill>
                  <a:srgbClr val="A8AD3E"/>
                </a:solidFill>
                <a:latin typeface="Arial"/>
                <a:ea typeface="Arial"/>
                <a:cs typeface="Arial"/>
                <a:sym typeface="Arial"/>
              </a:rPr>
              <a:t>Manual</a:t>
            </a:r>
            <a:r>
              <a:rPr b="1" lang="nl-BE" sz="4500">
                <a:solidFill>
                  <a:srgbClr val="A8AD3E"/>
                </a:solidFill>
                <a:latin typeface="Arial"/>
                <a:ea typeface="Arial"/>
                <a:cs typeface="Arial"/>
                <a:sym typeface="Arial"/>
              </a:rPr>
              <a:t> for B2B group orders</a:t>
            </a:r>
            <a:endParaRPr b="1" sz="4500">
              <a:solidFill>
                <a:srgbClr val="A8AD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631600" y="3626844"/>
            <a:ext cx="9144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1494"/>
              </a:buClr>
              <a:buSzPts val="2400"/>
              <a:buNone/>
            </a:pPr>
            <a:r>
              <a:rPr b="1" lang="nl-BE" sz="3000">
                <a:solidFill>
                  <a:srgbClr val="ED1494"/>
                </a:solidFill>
              </a:rPr>
              <a:t>Ordering on invoice</a:t>
            </a:r>
            <a:endParaRPr b="1" sz="3000">
              <a:solidFill>
                <a:srgbClr val="ED1494"/>
              </a:solidFill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3599" y="5022926"/>
            <a:ext cx="3845700" cy="166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Or</a:t>
            </a:r>
            <a:endParaRPr/>
          </a:p>
        </p:txBody>
      </p:sp>
      <p:sp>
        <p:nvSpPr>
          <p:cNvPr id="197" name="Google Shape;197;p10"/>
          <p:cNvSpPr/>
          <p:nvPr/>
        </p:nvSpPr>
        <p:spPr>
          <a:xfrm>
            <a:off x="118872" y="109728"/>
            <a:ext cx="11951100" cy="1041900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0"/>
          <p:cNvSpPr txBox="1"/>
          <p:nvPr/>
        </p:nvSpPr>
        <p:spPr>
          <a:xfrm>
            <a:off x="3304500" y="446025"/>
            <a:ext cx="558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10: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Pay using your preferred payment method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35332" y="1488114"/>
            <a:ext cx="2547757" cy="449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1831" y="2882941"/>
            <a:ext cx="4403345" cy="170919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0"/>
          <p:cNvSpPr/>
          <p:nvPr/>
        </p:nvSpPr>
        <p:spPr>
          <a:xfrm>
            <a:off x="1874715" y="4241226"/>
            <a:ext cx="145718" cy="177553"/>
          </a:xfrm>
          <a:prstGeom prst="ellipse">
            <a:avLst/>
          </a:prstGeom>
          <a:solidFill>
            <a:srgbClr val="ED1494"/>
          </a:solidFill>
          <a:ln cap="flat" cmpd="sng" w="19050">
            <a:solidFill>
              <a:srgbClr val="ED14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1"/>
          <p:cNvSpPr txBox="1"/>
          <p:nvPr/>
        </p:nvSpPr>
        <p:spPr>
          <a:xfrm>
            <a:off x="1295399" y="307582"/>
            <a:ext cx="960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Once your payment has been successful, you will receive a confirmation and a confirmation email within a few minutes.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4417" y="1601777"/>
            <a:ext cx="7640116" cy="4277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2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2"/>
          <p:cNvSpPr txBox="1"/>
          <p:nvPr/>
        </p:nvSpPr>
        <p:spPr>
          <a:xfrm>
            <a:off x="734850" y="169050"/>
            <a:ext cx="1072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Extra info: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must place your order before a certain time to receive your products on the same day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find this information when you edit your shopping cart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Please note: </a:t>
            </a:r>
            <a:r>
              <a:rPr b="0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If you order after t</a:t>
            </a:r>
            <a:r>
              <a:rPr lang="nl-BE" sz="1800">
                <a:solidFill>
                  <a:srgbClr val="ED1494"/>
                </a:solidFill>
              </a:rPr>
              <a:t>his time</a:t>
            </a:r>
            <a:r>
              <a:rPr b="0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, your order will not be delivered until the next day.</a:t>
            </a:r>
            <a:endParaRPr b="0" i="0" sz="1800" u="none" cap="none" strike="noStrike">
              <a:solidFill>
                <a:srgbClr val="ED14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6128" y="2378294"/>
            <a:ext cx="4916694" cy="2724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3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3"/>
          <p:cNvSpPr txBox="1"/>
          <p:nvPr/>
        </p:nvSpPr>
        <p:spPr>
          <a:xfrm>
            <a:off x="339150" y="307500"/>
            <a:ext cx="11513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Extra info: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a member adds something to their shopping cart before the delivery time and after closing time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administrator will receive a notification via email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5049" y="1897094"/>
            <a:ext cx="6458851" cy="3686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t/>
            </a:r>
            <a:endParaRPr/>
          </a:p>
        </p:txBody>
      </p:sp>
      <p:sp>
        <p:nvSpPr>
          <p:cNvPr id="238" name="Google Shape;238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39" name="Google Shape;239;p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27" y="1616003"/>
            <a:ext cx="8381946" cy="3625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3227656" y="307584"/>
            <a:ext cx="573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1: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 to 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https://www.brunofoodcorner.be/nl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log in with your email address and password.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"/>
          <p:cNvGrpSpPr/>
          <p:nvPr/>
        </p:nvGrpSpPr>
        <p:grpSpPr>
          <a:xfrm>
            <a:off x="2098628" y="1325332"/>
            <a:ext cx="7991693" cy="4764930"/>
            <a:chOff x="1304406" y="929288"/>
            <a:chExt cx="9583186" cy="5545569"/>
          </a:xfrm>
        </p:grpSpPr>
        <p:grpSp>
          <p:nvGrpSpPr>
            <p:cNvPr id="102" name="Google Shape;102;p2"/>
            <p:cNvGrpSpPr/>
            <p:nvPr/>
          </p:nvGrpSpPr>
          <p:grpSpPr>
            <a:xfrm>
              <a:off x="1304406" y="929288"/>
              <a:ext cx="9583186" cy="5545569"/>
              <a:chOff x="1304407" y="943098"/>
              <a:chExt cx="9583186" cy="5545569"/>
            </a:xfrm>
          </p:grpSpPr>
          <p:pic>
            <p:nvPicPr>
              <p:cNvPr id="103" name="Google Shape;103;p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304407" y="943098"/>
                <a:ext cx="9583186" cy="554556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" name="Google Shape;104;p2"/>
              <p:cNvSpPr/>
              <p:nvPr/>
            </p:nvSpPr>
            <p:spPr>
              <a:xfrm>
                <a:off x="3081528" y="2967228"/>
                <a:ext cx="2907792" cy="2071116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3337560" y="3822192"/>
                <a:ext cx="1115568" cy="128016"/>
              </a:xfrm>
              <a:prstGeom prst="roundRect">
                <a:avLst>
                  <a:gd fmla="val 16667" name="adj"/>
                </a:avLst>
              </a:prstGeom>
              <a:solidFill>
                <a:srgbClr val="E8F0FE"/>
              </a:solidFill>
              <a:ln cap="flat" cmpd="sng" w="19050">
                <a:solidFill>
                  <a:srgbClr val="E8F0F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" name="Google Shape;106;p2"/>
            <p:cNvSpPr/>
            <p:nvPr/>
          </p:nvSpPr>
          <p:spPr>
            <a:xfrm>
              <a:off x="9976104" y="1333500"/>
              <a:ext cx="815721" cy="333375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120396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227831" y="446092"/>
            <a:ext cx="573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2: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the pencil icon labeled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Aanpassen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/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7201" y="1764188"/>
            <a:ext cx="9714547" cy="3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/>
          <p:nvPr/>
        </p:nvSpPr>
        <p:spPr>
          <a:xfrm>
            <a:off x="6647671" y="4438651"/>
            <a:ext cx="743729" cy="20002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827850" y="281125"/>
            <a:ext cx="1053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3: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again on the pencil icon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Aanpassen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next to </a:t>
            </a:r>
            <a:r>
              <a:rPr lang="nl-BE" sz="1800">
                <a:solidFill>
                  <a:schemeClr val="lt1"/>
                </a:solidFill>
              </a:rPr>
              <a:t>‘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Mijn persoonlijk winkelmandje</a:t>
            </a:r>
            <a:r>
              <a:rPr lang="nl-BE" sz="1800">
                <a:solidFill>
                  <a:schemeClr val="lt1"/>
                </a:solidFill>
              </a:rPr>
              <a:t>’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edit it.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1420050" y="650425"/>
            <a:ext cx="93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(Please note that if you want to place a personal order, you will need to adjust this setting.)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2705" y="1811357"/>
            <a:ext cx="6906589" cy="38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7972425" y="2721264"/>
            <a:ext cx="1314450" cy="43815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 txBox="1"/>
          <p:nvPr/>
        </p:nvSpPr>
        <p:spPr>
          <a:xfrm>
            <a:off x="1680300" y="446100"/>
            <a:ext cx="883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4: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Indicate on the basis of the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Dot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your group and then click on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Bevestigen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3653" y="1749435"/>
            <a:ext cx="6944694" cy="398200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/>
          <p:nvPr/>
        </p:nvSpPr>
        <p:spPr>
          <a:xfrm>
            <a:off x="2971800" y="3645188"/>
            <a:ext cx="2571750" cy="34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6096000" y="4142774"/>
            <a:ext cx="3084576" cy="60350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/>
        </p:nvSpPr>
        <p:spPr>
          <a:xfrm>
            <a:off x="1753950" y="307500"/>
            <a:ext cx="868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details have now been automatically adjusted to the group you have selected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your details are correct, click on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Gereed</a:t>
            </a: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1758" y="1563672"/>
            <a:ext cx="6868484" cy="435353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/>
          <p:nvPr/>
        </p:nvSpPr>
        <p:spPr>
          <a:xfrm>
            <a:off x="2916936" y="2454564"/>
            <a:ext cx="3407664" cy="160591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6096000" y="5048031"/>
            <a:ext cx="3121152" cy="60350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2246700" y="446100"/>
            <a:ext cx="769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5: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Assortiment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nl-BE" sz="1800">
                <a:solidFill>
                  <a:schemeClr val="lt1"/>
                </a:solidFill>
              </a:rPr>
              <a:t> and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start choosing your delicious meal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819" y="1603864"/>
            <a:ext cx="10493312" cy="427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/>
          <p:nvPr/>
        </p:nvSpPr>
        <p:spPr>
          <a:xfrm>
            <a:off x="7411212" y="1957959"/>
            <a:ext cx="1009650" cy="39052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6539484" y="4863611"/>
            <a:ext cx="2897124" cy="39052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/>
          <p:nvPr/>
        </p:nvSpPr>
        <p:spPr>
          <a:xfrm>
            <a:off x="911425" y="307500"/>
            <a:ext cx="10016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6: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Select your preferences and then add to your shopping cart at the bottom of the page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Double-check here to see if your group name is still listed</a:t>
            </a:r>
            <a:endParaRPr b="1" i="0" sz="1800" u="none" cap="none" strike="noStrike">
              <a:solidFill>
                <a:srgbClr val="ED14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2531" y="1349614"/>
            <a:ext cx="5599997" cy="470842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8"/>
          <p:cNvSpPr/>
          <p:nvPr/>
        </p:nvSpPr>
        <p:spPr>
          <a:xfrm>
            <a:off x="5248070" y="3114508"/>
            <a:ext cx="2673718" cy="95188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5248070" y="4266122"/>
            <a:ext cx="3685091" cy="564319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7915728" y="5348241"/>
            <a:ext cx="947365" cy="320289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5365490" y="4913975"/>
            <a:ext cx="1107936" cy="183022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8789" y="6329114"/>
            <a:ext cx="3391373" cy="41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 txBox="1"/>
          <p:nvPr/>
        </p:nvSpPr>
        <p:spPr>
          <a:xfrm>
            <a:off x="1748850" y="307500"/>
            <a:ext cx="8694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7: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Winkelmandje bekijken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 want to add additional products, click on (</a:t>
            </a:r>
            <a:r>
              <a:rPr b="1" i="0" lang="nl-BE" sz="1800" u="none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Verder winkelen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and repeat step 6</a:t>
            </a:r>
            <a:endParaRPr/>
          </a:p>
        </p:txBody>
      </p:sp>
      <p:pic>
        <p:nvPicPr>
          <p:cNvPr id="189" name="Google Shape;18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7680" y="2059041"/>
            <a:ext cx="5296639" cy="336279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/>
          <p:nvPr/>
        </p:nvSpPr>
        <p:spPr>
          <a:xfrm>
            <a:off x="6096000" y="4801523"/>
            <a:ext cx="2514600" cy="495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2025-07-25T14:08:38Z</dcterms:created>
  <dc:creator>Yentl Claesen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0x0101007A09F5EC0B26F843BE9499E464B761D2</vt:lpwstr>
  </property>
</Properties>
</file>